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8" r:id="rId2"/>
    <p:sldId id="256" r:id="rId3"/>
    <p:sldId id="276" r:id="rId4"/>
    <p:sldId id="271" r:id="rId5"/>
    <p:sldId id="277" r:id="rId6"/>
    <p:sldId id="296" r:id="rId7"/>
    <p:sldId id="275" r:id="rId8"/>
    <p:sldId id="278" r:id="rId9"/>
    <p:sldId id="299" r:id="rId10"/>
    <p:sldId id="274" r:id="rId11"/>
    <p:sldId id="297" r:id="rId12"/>
    <p:sldId id="260" r:id="rId13"/>
    <p:sldId id="273" r:id="rId14"/>
    <p:sldId id="298" r:id="rId15"/>
    <p:sldId id="272" r:id="rId16"/>
    <p:sldId id="279" r:id="rId17"/>
    <p:sldId id="294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91" r:id="rId26"/>
    <p:sldId id="287" r:id="rId27"/>
    <p:sldId id="288" r:id="rId28"/>
    <p:sldId id="289" r:id="rId29"/>
    <p:sldId id="290" r:id="rId30"/>
    <p:sldId id="292" r:id="rId31"/>
    <p:sldId id="295" r:id="rId32"/>
    <p:sldId id="26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A3F53D-0744-4F6C-843E-4F1F01D3AE4F}" v="347" dt="2023-03-21T09:53:27.2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eeraj Tuteja (DHTU)" userId="9cb5496d-f711-44b8-8178-4a3b2338ffbf" providerId="ADAL" clId="{C8A72C3B-EF32-4545-80D0-A0548C41695F}"/>
    <pc:docChg chg="custSel modSld">
      <pc:chgData name="Dheeraj Tuteja (DHTU)" userId="9cb5496d-f711-44b8-8178-4a3b2338ffbf" providerId="ADAL" clId="{C8A72C3B-EF32-4545-80D0-A0548C41695F}" dt="2023-02-02T06:55:23.212" v="52" actId="255"/>
      <pc:docMkLst>
        <pc:docMk/>
      </pc:docMkLst>
      <pc:sldChg chg="delSp modSp mod">
        <pc:chgData name="Dheeraj Tuteja (DHTU)" userId="9cb5496d-f711-44b8-8178-4a3b2338ffbf" providerId="ADAL" clId="{C8A72C3B-EF32-4545-80D0-A0548C41695F}" dt="2023-02-02T06:55:23.212" v="52" actId="255"/>
        <pc:sldMkLst>
          <pc:docMk/>
          <pc:sldMk cId="2133365537" sldId="256"/>
        </pc:sldMkLst>
        <pc:spChg chg="del">
          <ac:chgData name="Dheeraj Tuteja (DHTU)" userId="9cb5496d-f711-44b8-8178-4a3b2338ffbf" providerId="ADAL" clId="{C8A72C3B-EF32-4545-80D0-A0548C41695F}" dt="2023-02-02T06:54:32.802" v="1" actId="478"/>
          <ac:spMkLst>
            <pc:docMk/>
            <pc:sldMk cId="2133365537" sldId="256"/>
            <ac:spMk id="2" creationId="{FB2901C0-885D-B21E-090C-45B69BCCBAA9}"/>
          </ac:spMkLst>
        </pc:spChg>
        <pc:spChg chg="mod">
          <ac:chgData name="Dheeraj Tuteja (DHTU)" userId="9cb5496d-f711-44b8-8178-4a3b2338ffbf" providerId="ADAL" clId="{C8A72C3B-EF32-4545-80D0-A0548C41695F}" dt="2023-02-02T06:54:41.590" v="45" actId="1038"/>
          <ac:spMkLst>
            <pc:docMk/>
            <pc:sldMk cId="2133365537" sldId="256"/>
            <ac:spMk id="3" creationId="{211261D8-AFCF-7823-BD0F-017BD8A2FACA}"/>
          </ac:spMkLst>
        </pc:spChg>
        <pc:spChg chg="mod">
          <ac:chgData name="Dheeraj Tuteja (DHTU)" userId="9cb5496d-f711-44b8-8178-4a3b2338ffbf" providerId="ADAL" clId="{C8A72C3B-EF32-4545-80D0-A0548C41695F}" dt="2023-02-02T06:55:23.212" v="52" actId="255"/>
          <ac:spMkLst>
            <pc:docMk/>
            <pc:sldMk cId="2133365537" sldId="256"/>
            <ac:spMk id="8" creationId="{0968DD87-796A-EDDB-C191-D45A70745901}"/>
          </ac:spMkLst>
        </pc:spChg>
        <pc:picChg chg="del">
          <ac:chgData name="Dheeraj Tuteja (DHTU)" userId="9cb5496d-f711-44b8-8178-4a3b2338ffbf" providerId="ADAL" clId="{C8A72C3B-EF32-4545-80D0-A0548C41695F}" dt="2023-02-02T06:54:27.744" v="0" actId="478"/>
          <ac:picMkLst>
            <pc:docMk/>
            <pc:sldMk cId="2133365537" sldId="256"/>
            <ac:picMk id="6" creationId="{20B3FC60-9A6D-7380-E8F8-1AC90440B492}"/>
          </ac:picMkLst>
        </pc:picChg>
        <pc:picChg chg="mod">
          <ac:chgData name="Dheeraj Tuteja (DHTU)" userId="9cb5496d-f711-44b8-8178-4a3b2338ffbf" providerId="ADAL" clId="{C8A72C3B-EF32-4545-80D0-A0548C41695F}" dt="2023-02-02T06:54:41.590" v="45" actId="1038"/>
          <ac:picMkLst>
            <pc:docMk/>
            <pc:sldMk cId="2133365537" sldId="256"/>
            <ac:picMk id="1030" creationId="{5CC138D3-4B9D-943A-4427-75677A6B971D}"/>
          </ac:picMkLst>
        </pc:picChg>
      </pc:sldChg>
    </pc:docChg>
  </pc:docChgLst>
  <pc:docChgLst>
    <pc:chgData name="Dheeraj Tuteja (DHTU)" userId="9cb5496d-f711-44b8-8178-4a3b2338ffbf" providerId="ADAL" clId="{BEA3F53D-0744-4F6C-843E-4F1F01D3AE4F}"/>
    <pc:docChg chg="undo custSel addSld delSld modSld sldOrd">
      <pc:chgData name="Dheeraj Tuteja (DHTU)" userId="9cb5496d-f711-44b8-8178-4a3b2338ffbf" providerId="ADAL" clId="{BEA3F53D-0744-4F6C-843E-4F1F01D3AE4F}" dt="2023-03-21T10:49:11.562" v="2860" actId="478"/>
      <pc:docMkLst>
        <pc:docMk/>
      </pc:docMkLst>
      <pc:sldChg chg="addSp delSp modSp mod ord">
        <pc:chgData name="Dheeraj Tuteja (DHTU)" userId="9cb5496d-f711-44b8-8178-4a3b2338ffbf" providerId="ADAL" clId="{BEA3F53D-0744-4F6C-843E-4F1F01D3AE4F}" dt="2023-03-13T10:39:03.864" v="757"/>
        <pc:sldMkLst>
          <pc:docMk/>
          <pc:sldMk cId="2133365537" sldId="256"/>
        </pc:sldMkLst>
        <pc:spChg chg="del mod">
          <ac:chgData name="Dheeraj Tuteja (DHTU)" userId="9cb5496d-f711-44b8-8178-4a3b2338ffbf" providerId="ADAL" clId="{BEA3F53D-0744-4F6C-843E-4F1F01D3AE4F}" dt="2023-03-13T07:41:10.645" v="86" actId="478"/>
          <ac:spMkLst>
            <pc:docMk/>
            <pc:sldMk cId="2133365537" sldId="256"/>
            <ac:spMk id="2" creationId="{B1445052-63B5-C8C3-BF8D-DC3BA813F55C}"/>
          </ac:spMkLst>
        </pc:spChg>
        <pc:spChg chg="mod">
          <ac:chgData name="Dheeraj Tuteja (DHTU)" userId="9cb5496d-f711-44b8-8178-4a3b2338ffbf" providerId="ADAL" clId="{BEA3F53D-0744-4F6C-843E-4F1F01D3AE4F}" dt="2023-03-13T07:41:42.145" v="95" actId="1076"/>
          <ac:spMkLst>
            <pc:docMk/>
            <pc:sldMk cId="2133365537" sldId="256"/>
            <ac:spMk id="3" creationId="{211261D8-AFCF-7823-BD0F-017BD8A2FACA}"/>
          </ac:spMkLst>
        </pc:spChg>
        <pc:spChg chg="del mod">
          <ac:chgData name="Dheeraj Tuteja (DHTU)" userId="9cb5496d-f711-44b8-8178-4a3b2338ffbf" providerId="ADAL" clId="{BEA3F53D-0744-4F6C-843E-4F1F01D3AE4F}" dt="2023-03-13T07:41:13.973" v="87" actId="478"/>
          <ac:spMkLst>
            <pc:docMk/>
            <pc:sldMk cId="2133365537" sldId="256"/>
            <ac:spMk id="8" creationId="{0968DD87-796A-EDDB-C191-D45A70745901}"/>
          </ac:spMkLst>
        </pc:spChg>
        <pc:spChg chg="mod">
          <ac:chgData name="Dheeraj Tuteja (DHTU)" userId="9cb5496d-f711-44b8-8178-4a3b2338ffbf" providerId="ADAL" clId="{BEA3F53D-0744-4F6C-843E-4F1F01D3AE4F}" dt="2023-03-13T07:41:24.043" v="88" actId="1076"/>
          <ac:spMkLst>
            <pc:docMk/>
            <pc:sldMk cId="2133365537" sldId="256"/>
            <ac:spMk id="16" creationId="{EC3FE92E-FF21-46DB-BE36-B3A5D4149B10}"/>
          </ac:spMkLst>
        </pc:spChg>
        <pc:spChg chg="mod">
          <ac:chgData name="Dheeraj Tuteja (DHTU)" userId="9cb5496d-f711-44b8-8178-4a3b2338ffbf" providerId="ADAL" clId="{BEA3F53D-0744-4F6C-843E-4F1F01D3AE4F}" dt="2023-03-13T07:41:24.043" v="88" actId="1076"/>
          <ac:spMkLst>
            <pc:docMk/>
            <pc:sldMk cId="2133365537" sldId="256"/>
            <ac:spMk id="18" creationId="{7E9DFFEE-526A-4D56-A70C-EADE7289BEE5}"/>
          </ac:spMkLst>
        </pc:spChg>
        <pc:picChg chg="del">
          <ac:chgData name="Dheeraj Tuteja (DHTU)" userId="9cb5496d-f711-44b8-8178-4a3b2338ffbf" providerId="ADAL" clId="{BEA3F53D-0744-4F6C-843E-4F1F01D3AE4F}" dt="2023-03-13T07:41:05.810" v="85" actId="478"/>
          <ac:picMkLst>
            <pc:docMk/>
            <pc:sldMk cId="2133365537" sldId="256"/>
            <ac:picMk id="4" creationId="{13C0EE02-3977-DA52-61F7-2FFD501B3F19}"/>
          </ac:picMkLst>
        </pc:picChg>
        <pc:picChg chg="add mod">
          <ac:chgData name="Dheeraj Tuteja (DHTU)" userId="9cb5496d-f711-44b8-8178-4a3b2338ffbf" providerId="ADAL" clId="{BEA3F53D-0744-4F6C-843E-4F1F01D3AE4F}" dt="2023-03-13T07:42:18.671" v="100" actId="1076"/>
          <ac:picMkLst>
            <pc:docMk/>
            <pc:sldMk cId="2133365537" sldId="256"/>
            <ac:picMk id="5" creationId="{CE8BBF2F-6513-6BAB-1A5C-993E53DEDA67}"/>
          </ac:picMkLst>
        </pc:picChg>
        <pc:picChg chg="add del mod">
          <ac:chgData name="Dheeraj Tuteja (DHTU)" userId="9cb5496d-f711-44b8-8178-4a3b2338ffbf" providerId="ADAL" clId="{BEA3F53D-0744-4F6C-843E-4F1F01D3AE4F}" dt="2023-03-13T10:39:03.097" v="756" actId="478"/>
          <ac:picMkLst>
            <pc:docMk/>
            <pc:sldMk cId="2133365537" sldId="256"/>
            <ac:picMk id="6" creationId="{5C56F9B2-EAEC-4AA4-83F6-8EC277294FB9}"/>
          </ac:picMkLst>
        </pc:picChg>
        <pc:picChg chg="add mod">
          <ac:chgData name="Dheeraj Tuteja (DHTU)" userId="9cb5496d-f711-44b8-8178-4a3b2338ffbf" providerId="ADAL" clId="{BEA3F53D-0744-4F6C-843E-4F1F01D3AE4F}" dt="2023-03-13T10:39:03.864" v="757"/>
          <ac:picMkLst>
            <pc:docMk/>
            <pc:sldMk cId="2133365537" sldId="256"/>
            <ac:picMk id="7" creationId="{5018FFD8-0730-FEF4-BFA5-5F0C30940F60}"/>
          </ac:picMkLst>
        </pc:picChg>
        <pc:picChg chg="del">
          <ac:chgData name="Dheeraj Tuteja (DHTU)" userId="9cb5496d-f711-44b8-8178-4a3b2338ffbf" providerId="ADAL" clId="{BEA3F53D-0744-4F6C-843E-4F1F01D3AE4F}" dt="2023-03-13T07:39:41.109" v="73" actId="478"/>
          <ac:picMkLst>
            <pc:docMk/>
            <pc:sldMk cId="2133365537" sldId="256"/>
            <ac:picMk id="1026" creationId="{F11859B2-C94C-EDEA-D588-5AD6F24913DA}"/>
          </ac:picMkLst>
        </pc:picChg>
        <pc:picChg chg="mod">
          <ac:chgData name="Dheeraj Tuteja (DHTU)" userId="9cb5496d-f711-44b8-8178-4a3b2338ffbf" providerId="ADAL" clId="{BEA3F53D-0744-4F6C-843E-4F1F01D3AE4F}" dt="2023-03-13T07:41:49.290" v="96" actId="1076"/>
          <ac:picMkLst>
            <pc:docMk/>
            <pc:sldMk cId="2133365537" sldId="256"/>
            <ac:picMk id="1030" creationId="{5CC138D3-4B9D-943A-4427-75677A6B971D}"/>
          </ac:picMkLst>
        </pc:picChg>
        <pc:picChg chg="add mod">
          <ac:chgData name="Dheeraj Tuteja (DHTU)" userId="9cb5496d-f711-44b8-8178-4a3b2338ffbf" providerId="ADAL" clId="{BEA3F53D-0744-4F6C-843E-4F1F01D3AE4F}" dt="2023-03-13T07:41:49.290" v="96" actId="1076"/>
          <ac:picMkLst>
            <pc:docMk/>
            <pc:sldMk cId="2133365537" sldId="256"/>
            <ac:picMk id="2050" creationId="{9DB2BCE3-BC07-F093-84DF-846E04B782AC}"/>
          </ac:picMkLst>
        </pc:picChg>
      </pc:sldChg>
      <pc:sldChg chg="addSp delSp modSp mod">
        <pc:chgData name="Dheeraj Tuteja (DHTU)" userId="9cb5496d-f711-44b8-8178-4a3b2338ffbf" providerId="ADAL" clId="{BEA3F53D-0744-4F6C-843E-4F1F01D3AE4F}" dt="2023-03-13T10:38:59.393" v="755"/>
        <pc:sldMkLst>
          <pc:docMk/>
          <pc:sldMk cId="995419952" sldId="258"/>
        </pc:sldMkLst>
        <pc:spChg chg="add mod">
          <ac:chgData name="Dheeraj Tuteja (DHTU)" userId="9cb5496d-f711-44b8-8178-4a3b2338ffbf" providerId="ADAL" clId="{BEA3F53D-0744-4F6C-843E-4F1F01D3AE4F}" dt="2023-03-13T07:38:46.938" v="70" actId="1076"/>
          <ac:spMkLst>
            <pc:docMk/>
            <pc:sldMk cId="995419952" sldId="258"/>
            <ac:spMk id="2" creationId="{A37C7C62-C48F-5AAF-C88F-6B69BA823DA1}"/>
          </ac:spMkLst>
        </pc:spChg>
        <pc:spChg chg="del">
          <ac:chgData name="Dheeraj Tuteja (DHTU)" userId="9cb5496d-f711-44b8-8178-4a3b2338ffbf" providerId="ADAL" clId="{BEA3F53D-0744-4F6C-843E-4F1F01D3AE4F}" dt="2023-03-13T07:34:14.354" v="0" actId="478"/>
          <ac:spMkLst>
            <pc:docMk/>
            <pc:sldMk cId="995419952" sldId="258"/>
            <ac:spMk id="6" creationId="{6D0509BE-40B1-0110-2A6C-09CEA2B25776}"/>
          </ac:spMkLst>
        </pc:spChg>
        <pc:picChg chg="add mod">
          <ac:chgData name="Dheeraj Tuteja (DHTU)" userId="9cb5496d-f711-44b8-8178-4a3b2338ffbf" providerId="ADAL" clId="{BEA3F53D-0744-4F6C-843E-4F1F01D3AE4F}" dt="2023-03-13T10:38:59.393" v="755"/>
          <ac:picMkLst>
            <pc:docMk/>
            <pc:sldMk cId="995419952" sldId="258"/>
            <ac:picMk id="3" creationId="{1EFF00AB-7614-68DB-6332-D244AC5DAF08}"/>
          </ac:picMkLst>
        </pc:picChg>
        <pc:picChg chg="del">
          <ac:chgData name="Dheeraj Tuteja (DHTU)" userId="9cb5496d-f711-44b8-8178-4a3b2338ffbf" providerId="ADAL" clId="{BEA3F53D-0744-4F6C-843E-4F1F01D3AE4F}" dt="2023-03-13T07:34:14.354" v="0" actId="478"/>
          <ac:picMkLst>
            <pc:docMk/>
            <pc:sldMk cId="995419952" sldId="258"/>
            <ac:picMk id="5" creationId="{64507882-08C9-FBA8-4F98-F1F6DDE4AE46}"/>
          </ac:picMkLst>
        </pc:picChg>
        <pc:picChg chg="del">
          <ac:chgData name="Dheeraj Tuteja (DHTU)" userId="9cb5496d-f711-44b8-8178-4a3b2338ffbf" providerId="ADAL" clId="{BEA3F53D-0744-4F6C-843E-4F1F01D3AE4F}" dt="2023-03-13T10:38:58.764" v="754" actId="478"/>
          <ac:picMkLst>
            <pc:docMk/>
            <pc:sldMk cId="995419952" sldId="258"/>
            <ac:picMk id="8" creationId="{52D359EA-C727-6C30-9F73-FC8529CAEDEE}"/>
          </ac:picMkLst>
        </pc:picChg>
        <pc:picChg chg="add mod">
          <ac:chgData name="Dheeraj Tuteja (DHTU)" userId="9cb5496d-f711-44b8-8178-4a3b2338ffbf" providerId="ADAL" clId="{BEA3F53D-0744-4F6C-843E-4F1F01D3AE4F}" dt="2023-03-13T07:38:03.143" v="49" actId="1076"/>
          <ac:picMkLst>
            <pc:docMk/>
            <pc:sldMk cId="995419952" sldId="258"/>
            <ac:picMk id="1026" creationId="{ADB03A8A-2116-69D7-27C1-8E222FBED1EF}"/>
          </ac:picMkLst>
        </pc:picChg>
      </pc:sldChg>
      <pc:sldChg chg="addSp delSp modSp add del mod ord">
        <pc:chgData name="Dheeraj Tuteja (DHTU)" userId="9cb5496d-f711-44b8-8178-4a3b2338ffbf" providerId="ADAL" clId="{BEA3F53D-0744-4F6C-843E-4F1F01D3AE4F}" dt="2023-03-13T10:39:32.411" v="769"/>
        <pc:sldMkLst>
          <pc:docMk/>
          <pc:sldMk cId="1987702534" sldId="260"/>
        </pc:sldMkLst>
        <pc:picChg chg="add mod">
          <ac:chgData name="Dheeraj Tuteja (DHTU)" userId="9cb5496d-f711-44b8-8178-4a3b2338ffbf" providerId="ADAL" clId="{BEA3F53D-0744-4F6C-843E-4F1F01D3AE4F}" dt="2023-03-13T10:39:32.411" v="769"/>
          <ac:picMkLst>
            <pc:docMk/>
            <pc:sldMk cId="1987702534" sldId="260"/>
            <ac:picMk id="2" creationId="{88D45EF5-5A22-E80D-D8CF-D243DD24E7C4}"/>
          </ac:picMkLst>
        </pc:picChg>
        <pc:picChg chg="del">
          <ac:chgData name="Dheeraj Tuteja (DHTU)" userId="9cb5496d-f711-44b8-8178-4a3b2338ffbf" providerId="ADAL" clId="{BEA3F53D-0744-4F6C-843E-4F1F01D3AE4F}" dt="2023-03-13T10:39:31.725" v="768" actId="478"/>
          <ac:picMkLst>
            <pc:docMk/>
            <pc:sldMk cId="1987702534" sldId="260"/>
            <ac:picMk id="4" creationId="{E3526349-C9D1-7CC7-3E7C-19079BD6E001}"/>
          </ac:picMkLst>
        </pc:picChg>
      </pc:sldChg>
      <pc:sldChg chg="addSp delSp add del setBg delDesignElem">
        <pc:chgData name="Dheeraj Tuteja (DHTU)" userId="9cb5496d-f711-44b8-8178-4a3b2338ffbf" providerId="ADAL" clId="{BEA3F53D-0744-4F6C-843E-4F1F01D3AE4F}" dt="2023-03-13T09:07:22.101" v="694"/>
        <pc:sldMkLst>
          <pc:docMk/>
          <pc:sldMk cId="3494637427" sldId="260"/>
        </pc:sldMkLst>
        <pc:spChg chg="add del">
          <ac:chgData name="Dheeraj Tuteja (DHTU)" userId="9cb5496d-f711-44b8-8178-4a3b2338ffbf" providerId="ADAL" clId="{BEA3F53D-0744-4F6C-843E-4F1F01D3AE4F}" dt="2023-03-13T09:07:22.101" v="694"/>
          <ac:spMkLst>
            <pc:docMk/>
            <pc:sldMk cId="3494637427" sldId="260"/>
            <ac:spMk id="11" creationId="{EC3FE92E-FF21-46DB-BE36-B3A5D4149B10}"/>
          </ac:spMkLst>
        </pc:spChg>
        <pc:spChg chg="add del">
          <ac:chgData name="Dheeraj Tuteja (DHTU)" userId="9cb5496d-f711-44b8-8178-4a3b2338ffbf" providerId="ADAL" clId="{BEA3F53D-0744-4F6C-843E-4F1F01D3AE4F}" dt="2023-03-13T09:07:22.101" v="694"/>
          <ac:spMkLst>
            <pc:docMk/>
            <pc:sldMk cId="3494637427" sldId="260"/>
            <ac:spMk id="13" creationId="{7E9DFFEE-526A-4D56-A70C-EADE7289BEE5}"/>
          </ac:spMkLst>
        </pc:spChg>
      </pc:sldChg>
      <pc:sldChg chg="del">
        <pc:chgData name="Dheeraj Tuteja (DHTU)" userId="9cb5496d-f711-44b8-8178-4a3b2338ffbf" providerId="ADAL" clId="{BEA3F53D-0744-4F6C-843E-4F1F01D3AE4F}" dt="2023-03-13T09:07:53.019" v="698" actId="47"/>
        <pc:sldMkLst>
          <pc:docMk/>
          <pc:sldMk cId="4047770896" sldId="261"/>
        </pc:sldMkLst>
      </pc:sldChg>
      <pc:sldChg chg="addSp delSp modSp mod">
        <pc:chgData name="Dheeraj Tuteja (DHTU)" userId="9cb5496d-f711-44b8-8178-4a3b2338ffbf" providerId="ADAL" clId="{BEA3F53D-0744-4F6C-843E-4F1F01D3AE4F}" dt="2023-03-21T10:49:11.562" v="2860" actId="478"/>
        <pc:sldMkLst>
          <pc:docMk/>
          <pc:sldMk cId="3631089865" sldId="265"/>
        </pc:sldMkLst>
        <pc:picChg chg="mod">
          <ac:chgData name="Dheeraj Tuteja (DHTU)" userId="9cb5496d-f711-44b8-8178-4a3b2338ffbf" providerId="ADAL" clId="{BEA3F53D-0744-4F6C-843E-4F1F01D3AE4F}" dt="2023-03-13T10:28:43.092" v="712" actId="1076"/>
          <ac:picMkLst>
            <pc:docMk/>
            <pc:sldMk cId="3631089865" sldId="265"/>
            <ac:picMk id="3" creationId="{982106E8-10DC-3BE3-6403-FDD3D45788D8}"/>
          </ac:picMkLst>
        </pc:picChg>
        <pc:picChg chg="add del mod">
          <ac:chgData name="Dheeraj Tuteja (DHTU)" userId="9cb5496d-f711-44b8-8178-4a3b2338ffbf" providerId="ADAL" clId="{BEA3F53D-0744-4F6C-843E-4F1F01D3AE4F}" dt="2023-03-21T10:49:11.562" v="2860" actId="478"/>
          <ac:picMkLst>
            <pc:docMk/>
            <pc:sldMk cId="3631089865" sldId="265"/>
            <ac:picMk id="4" creationId="{C1088846-0D02-5CC0-443D-5FD3B4AD176E}"/>
          </ac:picMkLst>
        </pc:picChg>
      </pc:sldChg>
      <pc:sldChg chg="del">
        <pc:chgData name="Dheeraj Tuteja (DHTU)" userId="9cb5496d-f711-44b8-8178-4a3b2338ffbf" providerId="ADAL" clId="{BEA3F53D-0744-4F6C-843E-4F1F01D3AE4F}" dt="2023-03-13T09:07:53.019" v="698" actId="47"/>
        <pc:sldMkLst>
          <pc:docMk/>
          <pc:sldMk cId="2799479417" sldId="266"/>
        </pc:sldMkLst>
      </pc:sldChg>
      <pc:sldChg chg="del">
        <pc:chgData name="Dheeraj Tuteja (DHTU)" userId="9cb5496d-f711-44b8-8178-4a3b2338ffbf" providerId="ADAL" clId="{BEA3F53D-0744-4F6C-843E-4F1F01D3AE4F}" dt="2023-03-13T09:07:53.019" v="698" actId="47"/>
        <pc:sldMkLst>
          <pc:docMk/>
          <pc:sldMk cId="4213847946" sldId="267"/>
        </pc:sldMkLst>
      </pc:sldChg>
      <pc:sldChg chg="del">
        <pc:chgData name="Dheeraj Tuteja (DHTU)" userId="9cb5496d-f711-44b8-8178-4a3b2338ffbf" providerId="ADAL" clId="{BEA3F53D-0744-4F6C-843E-4F1F01D3AE4F}" dt="2023-03-13T09:08:14.591" v="700" actId="47"/>
        <pc:sldMkLst>
          <pc:docMk/>
          <pc:sldMk cId="3310193570" sldId="269"/>
        </pc:sldMkLst>
      </pc:sldChg>
      <pc:sldChg chg="del">
        <pc:chgData name="Dheeraj Tuteja (DHTU)" userId="9cb5496d-f711-44b8-8178-4a3b2338ffbf" providerId="ADAL" clId="{BEA3F53D-0744-4F6C-843E-4F1F01D3AE4F}" dt="2023-03-13T09:07:55.476" v="699" actId="47"/>
        <pc:sldMkLst>
          <pc:docMk/>
          <pc:sldMk cId="3270353074" sldId="270"/>
        </pc:sldMkLst>
      </pc:sldChg>
      <pc:sldChg chg="addSp delSp modSp add mod modAnim">
        <pc:chgData name="Dheeraj Tuteja (DHTU)" userId="9cb5496d-f711-44b8-8178-4a3b2338ffbf" providerId="ADAL" clId="{BEA3F53D-0744-4F6C-843E-4F1F01D3AE4F}" dt="2023-03-21T08:33:18.715" v="2279" actId="1035"/>
        <pc:sldMkLst>
          <pc:docMk/>
          <pc:sldMk cId="97875885" sldId="271"/>
        </pc:sldMkLst>
        <pc:spChg chg="add mod">
          <ac:chgData name="Dheeraj Tuteja (DHTU)" userId="9cb5496d-f711-44b8-8178-4a3b2338ffbf" providerId="ADAL" clId="{BEA3F53D-0744-4F6C-843E-4F1F01D3AE4F}" dt="2023-03-21T08:32:58.739" v="2232" actId="1035"/>
          <ac:spMkLst>
            <pc:docMk/>
            <pc:sldMk cId="97875885" sldId="271"/>
            <ac:spMk id="9" creationId="{B81F36FD-E7D1-07E5-30B7-9A58D566CBA5}"/>
          </ac:spMkLst>
        </pc:spChg>
        <pc:spChg chg="add del mod">
          <ac:chgData name="Dheeraj Tuteja (DHTU)" userId="9cb5496d-f711-44b8-8178-4a3b2338ffbf" providerId="ADAL" clId="{BEA3F53D-0744-4F6C-843E-4F1F01D3AE4F}" dt="2023-03-13T08:03:54.203" v="204" actId="478"/>
          <ac:spMkLst>
            <pc:docMk/>
            <pc:sldMk cId="97875885" sldId="271"/>
            <ac:spMk id="10" creationId="{7344432D-D2B0-ADE6-F248-45F76A0AD1CB}"/>
          </ac:spMkLst>
        </pc:spChg>
        <pc:picChg chg="add del mod">
          <ac:chgData name="Dheeraj Tuteja (DHTU)" userId="9cb5496d-f711-44b8-8178-4a3b2338ffbf" providerId="ADAL" clId="{BEA3F53D-0744-4F6C-843E-4F1F01D3AE4F}" dt="2023-03-13T07:53:58.316" v="138" actId="478"/>
          <ac:picMkLst>
            <pc:docMk/>
            <pc:sldMk cId="97875885" sldId="271"/>
            <ac:picMk id="3" creationId="{6902E743-8F4F-C5AB-B15F-CDF80F56A868}"/>
          </ac:picMkLst>
        </pc:picChg>
        <pc:picChg chg="add del mod">
          <ac:chgData name="Dheeraj Tuteja (DHTU)" userId="9cb5496d-f711-44b8-8178-4a3b2338ffbf" providerId="ADAL" clId="{BEA3F53D-0744-4F6C-843E-4F1F01D3AE4F}" dt="2023-03-13T07:55:02.457" v="143" actId="478"/>
          <ac:picMkLst>
            <pc:docMk/>
            <pc:sldMk cId="97875885" sldId="271"/>
            <ac:picMk id="5" creationId="{BA56F464-044B-3A02-3433-846B383382BC}"/>
          </ac:picMkLst>
        </pc:picChg>
        <pc:picChg chg="add del mod">
          <ac:chgData name="Dheeraj Tuteja (DHTU)" userId="9cb5496d-f711-44b8-8178-4a3b2338ffbf" providerId="ADAL" clId="{BEA3F53D-0744-4F6C-843E-4F1F01D3AE4F}" dt="2023-03-13T08:03:50.142" v="203" actId="478"/>
          <ac:picMkLst>
            <pc:docMk/>
            <pc:sldMk cId="97875885" sldId="271"/>
            <ac:picMk id="7" creationId="{CEE3DD53-D2BF-6D35-283D-F1976CB5E294}"/>
          </ac:picMkLst>
        </pc:picChg>
        <pc:picChg chg="del mod">
          <ac:chgData name="Dheeraj Tuteja (DHTU)" userId="9cb5496d-f711-44b8-8178-4a3b2338ffbf" providerId="ADAL" clId="{BEA3F53D-0744-4F6C-843E-4F1F01D3AE4F}" dt="2023-03-13T10:39:09.800" v="758" actId="478"/>
          <ac:picMkLst>
            <pc:docMk/>
            <pc:sldMk cId="97875885" sldId="271"/>
            <ac:picMk id="8" creationId="{52D359EA-C727-6C30-9F73-FC8529CAEDEE}"/>
          </ac:picMkLst>
        </pc:picChg>
        <pc:picChg chg="add mod">
          <ac:chgData name="Dheeraj Tuteja (DHTU)" userId="9cb5496d-f711-44b8-8178-4a3b2338ffbf" providerId="ADAL" clId="{BEA3F53D-0744-4F6C-843E-4F1F01D3AE4F}" dt="2023-03-21T08:33:02.894" v="2240" actId="1035"/>
          <ac:picMkLst>
            <pc:docMk/>
            <pc:sldMk cId="97875885" sldId="271"/>
            <ac:picMk id="12" creationId="{8CDE4724-BAC0-915B-4581-29F19B6B4033}"/>
          </ac:picMkLst>
        </pc:picChg>
        <pc:picChg chg="add mod">
          <ac:chgData name="Dheeraj Tuteja (DHTU)" userId="9cb5496d-f711-44b8-8178-4a3b2338ffbf" providerId="ADAL" clId="{BEA3F53D-0744-4F6C-843E-4F1F01D3AE4F}" dt="2023-03-21T08:33:18.715" v="2279" actId="1035"/>
          <ac:picMkLst>
            <pc:docMk/>
            <pc:sldMk cId="97875885" sldId="271"/>
            <ac:picMk id="14" creationId="{E0EA7112-ADC8-736A-085B-6AA318E1357C}"/>
          </ac:picMkLst>
        </pc:picChg>
        <pc:picChg chg="add del">
          <ac:chgData name="Dheeraj Tuteja (DHTU)" userId="9cb5496d-f711-44b8-8178-4a3b2338ffbf" providerId="ADAL" clId="{BEA3F53D-0744-4F6C-843E-4F1F01D3AE4F}" dt="2023-03-13T07:53:22.745" v="134" actId="478"/>
          <ac:picMkLst>
            <pc:docMk/>
            <pc:sldMk cId="97875885" sldId="271"/>
            <ac:picMk id="3074" creationId="{F27169C4-8412-42A9-B2CC-DF4BC53D3CBF}"/>
          </ac:picMkLst>
        </pc:picChg>
      </pc:sldChg>
      <pc:sldChg chg="addSp delSp modSp add mod">
        <pc:chgData name="Dheeraj Tuteja (DHTU)" userId="9cb5496d-f711-44b8-8178-4a3b2338ffbf" providerId="ADAL" clId="{BEA3F53D-0744-4F6C-843E-4F1F01D3AE4F}" dt="2023-03-13T10:47:23.007" v="804" actId="208"/>
        <pc:sldMkLst>
          <pc:docMk/>
          <pc:sldMk cId="1309533707" sldId="272"/>
        </pc:sldMkLst>
        <pc:spChg chg="add mod">
          <ac:chgData name="Dheeraj Tuteja (DHTU)" userId="9cb5496d-f711-44b8-8178-4a3b2338ffbf" providerId="ADAL" clId="{BEA3F53D-0744-4F6C-843E-4F1F01D3AE4F}" dt="2023-03-13T10:38:35.734" v="751" actId="1076"/>
          <ac:spMkLst>
            <pc:docMk/>
            <pc:sldMk cId="1309533707" sldId="272"/>
            <ac:spMk id="3" creationId="{D62D1513-36F4-556F-FA6D-6D1576A24F2F}"/>
          </ac:spMkLst>
        </pc:spChg>
        <pc:spChg chg="add mod">
          <ac:chgData name="Dheeraj Tuteja (DHTU)" userId="9cb5496d-f711-44b8-8178-4a3b2338ffbf" providerId="ADAL" clId="{BEA3F53D-0744-4F6C-843E-4F1F01D3AE4F}" dt="2023-03-13T10:47:23.007" v="804" actId="208"/>
          <ac:spMkLst>
            <pc:docMk/>
            <pc:sldMk cId="1309533707" sldId="272"/>
            <ac:spMk id="7" creationId="{108A21DD-8A47-C235-1A47-E4E4073AEA5C}"/>
          </ac:spMkLst>
        </pc:spChg>
        <pc:picChg chg="add mod">
          <ac:chgData name="Dheeraj Tuteja (DHTU)" userId="9cb5496d-f711-44b8-8178-4a3b2338ffbf" providerId="ADAL" clId="{BEA3F53D-0744-4F6C-843E-4F1F01D3AE4F}" dt="2023-03-13T10:38:44.027" v="753"/>
          <ac:picMkLst>
            <pc:docMk/>
            <pc:sldMk cId="1309533707" sldId="272"/>
            <ac:picMk id="4" creationId="{58FAA26D-F933-D053-98CE-069A0570C5D7}"/>
          </ac:picMkLst>
        </pc:picChg>
        <pc:picChg chg="add mod">
          <ac:chgData name="Dheeraj Tuteja (DHTU)" userId="9cb5496d-f711-44b8-8178-4a3b2338ffbf" providerId="ADAL" clId="{BEA3F53D-0744-4F6C-843E-4F1F01D3AE4F}" dt="2023-03-13T10:41:34.427" v="773" actId="1076"/>
          <ac:picMkLst>
            <pc:docMk/>
            <pc:sldMk cId="1309533707" sldId="272"/>
            <ac:picMk id="6" creationId="{052C2C90-7413-0B31-A393-D48065BF460A}"/>
          </ac:picMkLst>
        </pc:picChg>
        <pc:picChg chg="del">
          <ac:chgData name="Dheeraj Tuteja (DHTU)" userId="9cb5496d-f711-44b8-8178-4a3b2338ffbf" providerId="ADAL" clId="{BEA3F53D-0744-4F6C-843E-4F1F01D3AE4F}" dt="2023-03-13T10:38:43.001" v="752" actId="478"/>
          <ac:picMkLst>
            <pc:docMk/>
            <pc:sldMk cId="1309533707" sldId="272"/>
            <ac:picMk id="8" creationId="{52D359EA-C727-6C30-9F73-FC8529CAEDEE}"/>
          </ac:picMkLst>
        </pc:picChg>
      </pc:sldChg>
      <pc:sldChg chg="addSp delSp modSp add mod">
        <pc:chgData name="Dheeraj Tuteja (DHTU)" userId="9cb5496d-f711-44b8-8178-4a3b2338ffbf" providerId="ADAL" clId="{BEA3F53D-0744-4F6C-843E-4F1F01D3AE4F}" dt="2023-03-21T09:10:35.668" v="2465" actId="1076"/>
        <pc:sldMkLst>
          <pc:docMk/>
          <pc:sldMk cId="2815038950" sldId="273"/>
        </pc:sldMkLst>
        <pc:spChg chg="add mod">
          <ac:chgData name="Dheeraj Tuteja (DHTU)" userId="9cb5496d-f711-44b8-8178-4a3b2338ffbf" providerId="ADAL" clId="{BEA3F53D-0744-4F6C-843E-4F1F01D3AE4F}" dt="2023-03-13T10:37:54.687" v="744" actId="2711"/>
          <ac:spMkLst>
            <pc:docMk/>
            <pc:sldMk cId="2815038950" sldId="273"/>
            <ac:spMk id="3" creationId="{5EF50DE2-7436-01EF-EC97-5E621280D497}"/>
          </ac:spMkLst>
        </pc:spChg>
        <pc:spChg chg="add mod">
          <ac:chgData name="Dheeraj Tuteja (DHTU)" userId="9cb5496d-f711-44b8-8178-4a3b2338ffbf" providerId="ADAL" clId="{BEA3F53D-0744-4F6C-843E-4F1F01D3AE4F}" dt="2023-03-21T09:10:35.668" v="2465" actId="1076"/>
          <ac:spMkLst>
            <pc:docMk/>
            <pc:sldMk cId="2815038950" sldId="273"/>
            <ac:spMk id="7" creationId="{1997785D-0F64-F2FE-FB59-7F918DA5EBD5}"/>
          </ac:spMkLst>
        </pc:spChg>
        <pc:picChg chg="add mod">
          <ac:chgData name="Dheeraj Tuteja (DHTU)" userId="9cb5496d-f711-44b8-8178-4a3b2338ffbf" providerId="ADAL" clId="{BEA3F53D-0744-4F6C-843E-4F1F01D3AE4F}" dt="2023-03-21T09:10:12.758" v="2463" actId="1076"/>
          <ac:picMkLst>
            <pc:docMk/>
            <pc:sldMk cId="2815038950" sldId="273"/>
            <ac:picMk id="4" creationId="{6C3C0D25-0CD1-50B7-D553-E8504D58C4BF}"/>
          </ac:picMkLst>
        </pc:picChg>
        <pc:picChg chg="add del mod modCrop">
          <ac:chgData name="Dheeraj Tuteja (DHTU)" userId="9cb5496d-f711-44b8-8178-4a3b2338ffbf" providerId="ADAL" clId="{BEA3F53D-0744-4F6C-843E-4F1F01D3AE4F}" dt="2023-03-21T09:09:42.744" v="2459" actId="478"/>
          <ac:picMkLst>
            <pc:docMk/>
            <pc:sldMk cId="2815038950" sldId="273"/>
            <ac:picMk id="5" creationId="{39CF29EA-6F02-332C-3774-3390F4422D5B}"/>
          </ac:picMkLst>
        </pc:picChg>
        <pc:picChg chg="add mod">
          <ac:chgData name="Dheeraj Tuteja (DHTU)" userId="9cb5496d-f711-44b8-8178-4a3b2338ffbf" providerId="ADAL" clId="{BEA3F53D-0744-4F6C-843E-4F1F01D3AE4F}" dt="2023-03-13T10:39:36.397" v="771"/>
          <ac:picMkLst>
            <pc:docMk/>
            <pc:sldMk cId="2815038950" sldId="273"/>
            <ac:picMk id="6" creationId="{D9A50EFD-FF00-8E41-AEF4-21D616B13233}"/>
          </ac:picMkLst>
        </pc:picChg>
        <pc:picChg chg="del mod">
          <ac:chgData name="Dheeraj Tuteja (DHTU)" userId="9cb5496d-f711-44b8-8178-4a3b2338ffbf" providerId="ADAL" clId="{BEA3F53D-0744-4F6C-843E-4F1F01D3AE4F}" dt="2023-03-13T10:39:36.040" v="770" actId="478"/>
          <ac:picMkLst>
            <pc:docMk/>
            <pc:sldMk cId="2815038950" sldId="273"/>
            <ac:picMk id="8" creationId="{52D359EA-C727-6C30-9F73-FC8529CAEDEE}"/>
          </ac:picMkLst>
        </pc:picChg>
      </pc:sldChg>
      <pc:sldChg chg="addSp delSp modSp add mod">
        <pc:chgData name="Dheeraj Tuteja (DHTU)" userId="9cb5496d-f711-44b8-8178-4a3b2338ffbf" providerId="ADAL" clId="{BEA3F53D-0744-4F6C-843E-4F1F01D3AE4F}" dt="2023-03-21T08:54:01.028" v="2417" actId="5793"/>
        <pc:sldMkLst>
          <pc:docMk/>
          <pc:sldMk cId="4131183507" sldId="274"/>
        </pc:sldMkLst>
        <pc:spChg chg="add mod">
          <ac:chgData name="Dheeraj Tuteja (DHTU)" userId="9cb5496d-f711-44b8-8178-4a3b2338ffbf" providerId="ADAL" clId="{BEA3F53D-0744-4F6C-843E-4F1F01D3AE4F}" dt="2023-03-13T08:47:29.503" v="676" actId="1076"/>
          <ac:spMkLst>
            <pc:docMk/>
            <pc:sldMk cId="4131183507" sldId="274"/>
            <ac:spMk id="2" creationId="{29F675EA-D6B6-73D4-E173-C92894165716}"/>
          </ac:spMkLst>
        </pc:spChg>
        <pc:spChg chg="add mod">
          <ac:chgData name="Dheeraj Tuteja (DHTU)" userId="9cb5496d-f711-44b8-8178-4a3b2338ffbf" providerId="ADAL" clId="{BEA3F53D-0744-4F6C-843E-4F1F01D3AE4F}" dt="2023-03-21T08:54:01.028" v="2417" actId="5793"/>
          <ac:spMkLst>
            <pc:docMk/>
            <pc:sldMk cId="4131183507" sldId="274"/>
            <ac:spMk id="5" creationId="{E12A3F4C-C3E8-D5A5-49B5-680F83E6BAD0}"/>
          </ac:spMkLst>
        </pc:spChg>
        <pc:picChg chg="add mod">
          <ac:chgData name="Dheeraj Tuteja (DHTU)" userId="9cb5496d-f711-44b8-8178-4a3b2338ffbf" providerId="ADAL" clId="{BEA3F53D-0744-4F6C-843E-4F1F01D3AE4F}" dt="2023-03-13T08:47:34.567" v="677" actId="1076"/>
          <ac:picMkLst>
            <pc:docMk/>
            <pc:sldMk cId="4131183507" sldId="274"/>
            <ac:picMk id="4" creationId="{5601B7F7-D8DB-EB6D-7EAE-33304DA27BEE}"/>
          </ac:picMkLst>
        </pc:picChg>
        <pc:picChg chg="add mod">
          <ac:chgData name="Dheeraj Tuteja (DHTU)" userId="9cb5496d-f711-44b8-8178-4a3b2338ffbf" providerId="ADAL" clId="{BEA3F53D-0744-4F6C-843E-4F1F01D3AE4F}" dt="2023-03-13T10:39:27.583" v="767"/>
          <ac:picMkLst>
            <pc:docMk/>
            <pc:sldMk cId="4131183507" sldId="274"/>
            <ac:picMk id="6" creationId="{874808AF-FD9E-856C-4E9A-69BA67D9536C}"/>
          </ac:picMkLst>
        </pc:picChg>
        <pc:picChg chg="del">
          <ac:chgData name="Dheeraj Tuteja (DHTU)" userId="9cb5496d-f711-44b8-8178-4a3b2338ffbf" providerId="ADAL" clId="{BEA3F53D-0744-4F6C-843E-4F1F01D3AE4F}" dt="2023-03-13T10:39:27.225" v="766" actId="478"/>
          <ac:picMkLst>
            <pc:docMk/>
            <pc:sldMk cId="4131183507" sldId="274"/>
            <ac:picMk id="8" creationId="{52D359EA-C727-6C30-9F73-FC8529CAEDEE}"/>
          </ac:picMkLst>
        </pc:picChg>
        <pc:picChg chg="add del mod">
          <ac:chgData name="Dheeraj Tuteja (DHTU)" userId="9cb5496d-f711-44b8-8178-4a3b2338ffbf" providerId="ADAL" clId="{BEA3F53D-0744-4F6C-843E-4F1F01D3AE4F}" dt="2023-03-13T08:46:25.088" v="665" actId="478"/>
          <ac:picMkLst>
            <pc:docMk/>
            <pc:sldMk cId="4131183507" sldId="274"/>
            <ac:picMk id="7170" creationId="{64D1AB1B-E226-85BB-9E25-6941C03DF23E}"/>
          </ac:picMkLst>
        </pc:picChg>
      </pc:sldChg>
      <pc:sldChg chg="addSp delSp modSp add mod">
        <pc:chgData name="Dheeraj Tuteja (DHTU)" userId="9cb5496d-f711-44b8-8178-4a3b2338ffbf" providerId="ADAL" clId="{BEA3F53D-0744-4F6C-843E-4F1F01D3AE4F}" dt="2023-03-13T10:39:18.713" v="763"/>
        <pc:sldMkLst>
          <pc:docMk/>
          <pc:sldMk cId="33194331" sldId="275"/>
        </pc:sldMkLst>
        <pc:spChg chg="add mod">
          <ac:chgData name="Dheeraj Tuteja (DHTU)" userId="9cb5496d-f711-44b8-8178-4a3b2338ffbf" providerId="ADAL" clId="{BEA3F53D-0744-4F6C-843E-4F1F01D3AE4F}" dt="2023-03-13T08:18:57.191" v="423" actId="113"/>
          <ac:spMkLst>
            <pc:docMk/>
            <pc:sldMk cId="33194331" sldId="275"/>
            <ac:spMk id="2" creationId="{DDC18887-D182-1DA1-23D4-D824244A2DA0}"/>
          </ac:spMkLst>
        </pc:spChg>
        <pc:spChg chg="mod">
          <ac:chgData name="Dheeraj Tuteja (DHTU)" userId="9cb5496d-f711-44b8-8178-4a3b2338ffbf" providerId="ADAL" clId="{BEA3F53D-0744-4F6C-843E-4F1F01D3AE4F}" dt="2023-03-13T08:30:50.881" v="538" actId="1038"/>
          <ac:spMkLst>
            <pc:docMk/>
            <pc:sldMk cId="33194331" sldId="275"/>
            <ac:spMk id="6" creationId="{57F58D1F-2C15-294F-9583-7876581BF224}"/>
          </ac:spMkLst>
        </pc:spChg>
        <pc:spChg chg="mod">
          <ac:chgData name="Dheeraj Tuteja (DHTU)" userId="9cb5496d-f711-44b8-8178-4a3b2338ffbf" providerId="ADAL" clId="{BEA3F53D-0744-4F6C-843E-4F1F01D3AE4F}" dt="2023-03-13T08:30:21.961" v="497" actId="1037"/>
          <ac:spMkLst>
            <pc:docMk/>
            <pc:sldMk cId="33194331" sldId="275"/>
            <ac:spMk id="7" creationId="{93531817-37B7-BECB-7885-578DCB0C98FB}"/>
          </ac:spMkLst>
        </pc:spChg>
        <pc:spChg chg="mod">
          <ac:chgData name="Dheeraj Tuteja (DHTU)" userId="9cb5496d-f711-44b8-8178-4a3b2338ffbf" providerId="ADAL" clId="{BEA3F53D-0744-4F6C-843E-4F1F01D3AE4F}" dt="2023-03-13T08:29:59.418" v="451" actId="478"/>
          <ac:spMkLst>
            <pc:docMk/>
            <pc:sldMk cId="33194331" sldId="275"/>
            <ac:spMk id="9" creationId="{417BE520-9995-8854-3028-437DC6BF020F}"/>
          </ac:spMkLst>
        </pc:spChg>
        <pc:spChg chg="mod">
          <ac:chgData name="Dheeraj Tuteja (DHTU)" userId="9cb5496d-f711-44b8-8178-4a3b2338ffbf" providerId="ADAL" clId="{BEA3F53D-0744-4F6C-843E-4F1F01D3AE4F}" dt="2023-03-13T08:31:22.543" v="542" actId="14100"/>
          <ac:spMkLst>
            <pc:docMk/>
            <pc:sldMk cId="33194331" sldId="275"/>
            <ac:spMk id="10" creationId="{F89BC634-3BAA-DF9A-D663-A59842E59B0F}"/>
          </ac:spMkLst>
        </pc:spChg>
        <pc:spChg chg="mod">
          <ac:chgData name="Dheeraj Tuteja (DHTU)" userId="9cb5496d-f711-44b8-8178-4a3b2338ffbf" providerId="ADAL" clId="{BEA3F53D-0744-4F6C-843E-4F1F01D3AE4F}" dt="2023-03-13T08:29:59.418" v="451" actId="478"/>
          <ac:spMkLst>
            <pc:docMk/>
            <pc:sldMk cId="33194331" sldId="275"/>
            <ac:spMk id="15" creationId="{42F83303-8520-5A7D-89BE-4C8E499ECB67}"/>
          </ac:spMkLst>
        </pc:spChg>
        <pc:spChg chg="add mod">
          <ac:chgData name="Dheeraj Tuteja (DHTU)" userId="9cb5496d-f711-44b8-8178-4a3b2338ffbf" providerId="ADAL" clId="{BEA3F53D-0744-4F6C-843E-4F1F01D3AE4F}" dt="2023-03-13T08:14:00.280" v="361" actId="14100"/>
          <ac:spMkLst>
            <pc:docMk/>
            <pc:sldMk cId="33194331" sldId="275"/>
            <ac:spMk id="18" creationId="{AFFBBFD8-9008-25B9-CF74-10784B17E0BB}"/>
          </ac:spMkLst>
        </pc:spChg>
        <pc:grpChg chg="add mod">
          <ac:chgData name="Dheeraj Tuteja (DHTU)" userId="9cb5496d-f711-44b8-8178-4a3b2338ffbf" providerId="ADAL" clId="{BEA3F53D-0744-4F6C-843E-4F1F01D3AE4F}" dt="2023-03-13T08:29:59.418" v="451" actId="478"/>
          <ac:grpSpMkLst>
            <pc:docMk/>
            <pc:sldMk cId="33194331" sldId="275"/>
            <ac:grpSpMk id="3" creationId="{3B925554-EBA3-1648-6D51-E1D95260CB41}"/>
          </ac:grpSpMkLst>
        </pc:grpChg>
        <pc:grpChg chg="mod">
          <ac:chgData name="Dheeraj Tuteja (DHTU)" userId="9cb5496d-f711-44b8-8178-4a3b2338ffbf" providerId="ADAL" clId="{BEA3F53D-0744-4F6C-843E-4F1F01D3AE4F}" dt="2023-03-13T08:29:59.418" v="451" actId="478"/>
          <ac:grpSpMkLst>
            <pc:docMk/>
            <pc:sldMk cId="33194331" sldId="275"/>
            <ac:grpSpMk id="12" creationId="{191C514A-64DB-0168-ADC5-B2AFC9AD0C87}"/>
          </ac:grpSpMkLst>
        </pc:grpChg>
        <pc:grpChg chg="mod">
          <ac:chgData name="Dheeraj Tuteja (DHTU)" userId="9cb5496d-f711-44b8-8178-4a3b2338ffbf" providerId="ADAL" clId="{BEA3F53D-0744-4F6C-843E-4F1F01D3AE4F}" dt="2023-03-13T08:29:59.418" v="451" actId="478"/>
          <ac:grpSpMkLst>
            <pc:docMk/>
            <pc:sldMk cId="33194331" sldId="275"/>
            <ac:grpSpMk id="14" creationId="{A59FE54D-D931-143B-5A86-7EE0CA8338D7}"/>
          </ac:grpSpMkLst>
        </pc:grpChg>
        <pc:grpChg chg="add mod">
          <ac:chgData name="Dheeraj Tuteja (DHTU)" userId="9cb5496d-f711-44b8-8178-4a3b2338ffbf" providerId="ADAL" clId="{BEA3F53D-0744-4F6C-843E-4F1F01D3AE4F}" dt="2023-03-13T08:31:04.523" v="539" actId="164"/>
          <ac:grpSpMkLst>
            <pc:docMk/>
            <pc:sldMk cId="33194331" sldId="275"/>
            <ac:grpSpMk id="20" creationId="{27F2F8C0-6C6C-D44F-AD9F-F59EDF0B9A5B}"/>
          </ac:grpSpMkLst>
        </pc:grpChg>
        <pc:grpChg chg="add mod">
          <ac:chgData name="Dheeraj Tuteja (DHTU)" userId="9cb5496d-f711-44b8-8178-4a3b2338ffbf" providerId="ADAL" clId="{BEA3F53D-0744-4F6C-843E-4F1F01D3AE4F}" dt="2023-03-13T08:31:04.523" v="539" actId="164"/>
          <ac:grpSpMkLst>
            <pc:docMk/>
            <pc:sldMk cId="33194331" sldId="275"/>
            <ac:grpSpMk id="22" creationId="{C5D8B597-D03A-DFC8-D536-5CC5B6E40B7D}"/>
          </ac:grpSpMkLst>
        </pc:grpChg>
        <pc:picChg chg="del mod">
          <ac:chgData name="Dheeraj Tuteja (DHTU)" userId="9cb5496d-f711-44b8-8178-4a3b2338ffbf" providerId="ADAL" clId="{BEA3F53D-0744-4F6C-843E-4F1F01D3AE4F}" dt="2023-03-13T08:15:55.227" v="415" actId="478"/>
          <ac:picMkLst>
            <pc:docMk/>
            <pc:sldMk cId="33194331" sldId="275"/>
            <ac:picMk id="4" creationId="{A61108CE-9224-6779-6984-477C9EFD9380}"/>
          </ac:picMkLst>
        </pc:picChg>
        <pc:picChg chg="del mod">
          <ac:chgData name="Dheeraj Tuteja (DHTU)" userId="9cb5496d-f711-44b8-8178-4a3b2338ffbf" providerId="ADAL" clId="{BEA3F53D-0744-4F6C-843E-4F1F01D3AE4F}" dt="2023-03-13T08:29:59.418" v="451" actId="478"/>
          <ac:picMkLst>
            <pc:docMk/>
            <pc:sldMk cId="33194331" sldId="275"/>
            <ac:picMk id="5" creationId="{0B9C94B1-E865-C4E8-E337-31E4A9AE2EBB}"/>
          </ac:picMkLst>
        </pc:picChg>
        <pc:picChg chg="del">
          <ac:chgData name="Dheeraj Tuteja (DHTU)" userId="9cb5496d-f711-44b8-8178-4a3b2338ffbf" providerId="ADAL" clId="{BEA3F53D-0744-4F6C-843E-4F1F01D3AE4F}" dt="2023-03-13T10:39:18.268" v="762" actId="478"/>
          <ac:picMkLst>
            <pc:docMk/>
            <pc:sldMk cId="33194331" sldId="275"/>
            <ac:picMk id="8" creationId="{52D359EA-C727-6C30-9F73-FC8529CAEDEE}"/>
          </ac:picMkLst>
        </pc:picChg>
        <pc:picChg chg="mod">
          <ac:chgData name="Dheeraj Tuteja (DHTU)" userId="9cb5496d-f711-44b8-8178-4a3b2338ffbf" providerId="ADAL" clId="{BEA3F53D-0744-4F6C-843E-4F1F01D3AE4F}" dt="2023-03-13T08:29:59.418" v="451" actId="478"/>
          <ac:picMkLst>
            <pc:docMk/>
            <pc:sldMk cId="33194331" sldId="275"/>
            <ac:picMk id="16" creationId="{95021CE8-ECCE-E9F1-4BBA-F8FD9784739D}"/>
          </ac:picMkLst>
        </pc:picChg>
        <pc:picChg chg="mod">
          <ac:chgData name="Dheeraj Tuteja (DHTU)" userId="9cb5496d-f711-44b8-8178-4a3b2338ffbf" providerId="ADAL" clId="{BEA3F53D-0744-4F6C-843E-4F1F01D3AE4F}" dt="2023-03-13T08:29:59.418" v="451" actId="478"/>
          <ac:picMkLst>
            <pc:docMk/>
            <pc:sldMk cId="33194331" sldId="275"/>
            <ac:picMk id="17" creationId="{31F01E3C-2006-C307-C666-6CEAB6A7621E}"/>
          </ac:picMkLst>
        </pc:picChg>
        <pc:picChg chg="add mod">
          <ac:chgData name="Dheeraj Tuteja (DHTU)" userId="9cb5496d-f711-44b8-8178-4a3b2338ffbf" providerId="ADAL" clId="{BEA3F53D-0744-4F6C-843E-4F1F01D3AE4F}" dt="2023-03-13T08:29:59.418" v="451" actId="478"/>
          <ac:picMkLst>
            <pc:docMk/>
            <pc:sldMk cId="33194331" sldId="275"/>
            <ac:picMk id="19" creationId="{A8D96D3F-7DEC-D772-226D-2FE261E10227}"/>
          </ac:picMkLst>
        </pc:picChg>
        <pc:picChg chg="add mod">
          <ac:chgData name="Dheeraj Tuteja (DHTU)" userId="9cb5496d-f711-44b8-8178-4a3b2338ffbf" providerId="ADAL" clId="{BEA3F53D-0744-4F6C-843E-4F1F01D3AE4F}" dt="2023-03-13T08:31:04.523" v="539" actId="164"/>
          <ac:picMkLst>
            <pc:docMk/>
            <pc:sldMk cId="33194331" sldId="275"/>
            <ac:picMk id="21" creationId="{F860F179-3891-4651-2A67-AA7B1C279016}"/>
          </ac:picMkLst>
        </pc:picChg>
        <pc:picChg chg="add mod">
          <ac:chgData name="Dheeraj Tuteja (DHTU)" userId="9cb5496d-f711-44b8-8178-4a3b2338ffbf" providerId="ADAL" clId="{BEA3F53D-0744-4F6C-843E-4F1F01D3AE4F}" dt="2023-03-13T10:39:18.713" v="763"/>
          <ac:picMkLst>
            <pc:docMk/>
            <pc:sldMk cId="33194331" sldId="275"/>
            <ac:picMk id="23" creationId="{0F280010-ED67-4B05-E35C-7E4F5D746096}"/>
          </ac:picMkLst>
        </pc:picChg>
      </pc:sldChg>
      <pc:sldChg chg="addSp delSp modSp add mod">
        <pc:chgData name="Dheeraj Tuteja (DHTU)" userId="9cb5496d-f711-44b8-8178-4a3b2338ffbf" providerId="ADAL" clId="{BEA3F53D-0744-4F6C-843E-4F1F01D3AE4F}" dt="2023-03-21T08:31:29.624" v="2199" actId="1038"/>
        <pc:sldMkLst>
          <pc:docMk/>
          <pc:sldMk cId="3683715169" sldId="276"/>
        </pc:sldMkLst>
        <pc:spChg chg="mod">
          <ac:chgData name="Dheeraj Tuteja (DHTU)" userId="9cb5496d-f711-44b8-8178-4a3b2338ffbf" providerId="ADAL" clId="{BEA3F53D-0744-4F6C-843E-4F1F01D3AE4F}" dt="2023-03-21T08:31:29.624" v="2199" actId="1038"/>
          <ac:spMkLst>
            <pc:docMk/>
            <pc:sldMk cId="3683715169" sldId="276"/>
            <ac:spMk id="2" creationId="{B1445052-63B5-C8C3-BF8D-DC3BA813F55C}"/>
          </ac:spMkLst>
        </pc:spChg>
        <pc:spChg chg="mod">
          <ac:chgData name="Dheeraj Tuteja (DHTU)" userId="9cb5496d-f711-44b8-8178-4a3b2338ffbf" providerId="ADAL" clId="{BEA3F53D-0744-4F6C-843E-4F1F01D3AE4F}" dt="2023-03-13T07:56:24.238" v="154" actId="1076"/>
          <ac:spMkLst>
            <pc:docMk/>
            <pc:sldMk cId="3683715169" sldId="276"/>
            <ac:spMk id="3" creationId="{211261D8-AFCF-7823-BD0F-017BD8A2FACA}"/>
          </ac:spMkLst>
        </pc:spChg>
        <pc:spChg chg="mod">
          <ac:chgData name="Dheeraj Tuteja (DHTU)" userId="9cb5496d-f711-44b8-8178-4a3b2338ffbf" providerId="ADAL" clId="{BEA3F53D-0744-4F6C-843E-4F1F01D3AE4F}" dt="2023-03-21T08:31:16.576" v="2187" actId="1037"/>
          <ac:spMkLst>
            <pc:docMk/>
            <pc:sldMk cId="3683715169" sldId="276"/>
            <ac:spMk id="8" creationId="{0968DD87-796A-EDDB-C191-D45A70745901}"/>
          </ac:spMkLst>
        </pc:spChg>
        <pc:grpChg chg="add mod">
          <ac:chgData name="Dheeraj Tuteja (DHTU)" userId="9cb5496d-f711-44b8-8178-4a3b2338ffbf" providerId="ADAL" clId="{BEA3F53D-0744-4F6C-843E-4F1F01D3AE4F}" dt="2023-03-13T07:43:53.473" v="117" actId="164"/>
          <ac:grpSpMkLst>
            <pc:docMk/>
            <pc:sldMk cId="3683715169" sldId="276"/>
            <ac:grpSpMk id="5" creationId="{0B1CA6A9-9AFA-FCED-C376-B4B2099E008D}"/>
          </ac:grpSpMkLst>
        </pc:grpChg>
        <pc:picChg chg="add mod">
          <ac:chgData name="Dheeraj Tuteja (DHTU)" userId="9cb5496d-f711-44b8-8178-4a3b2338ffbf" providerId="ADAL" clId="{BEA3F53D-0744-4F6C-843E-4F1F01D3AE4F}" dt="2023-03-13T07:56:32.703" v="163" actId="1035"/>
          <ac:picMkLst>
            <pc:docMk/>
            <pc:sldMk cId="3683715169" sldId="276"/>
            <ac:picMk id="7" creationId="{7BD3558D-FE3C-5892-51D3-B4C22CB8E02A}"/>
          </ac:picMkLst>
        </pc:picChg>
        <pc:picChg chg="add del mod">
          <ac:chgData name="Dheeraj Tuteja (DHTU)" userId="9cb5496d-f711-44b8-8178-4a3b2338ffbf" providerId="ADAL" clId="{BEA3F53D-0744-4F6C-843E-4F1F01D3AE4F}" dt="2023-03-13T08:38:49.371" v="642" actId="478"/>
          <ac:picMkLst>
            <pc:docMk/>
            <pc:sldMk cId="3683715169" sldId="276"/>
            <ac:picMk id="9" creationId="{0A270B30-7644-C02C-1E49-7017E676C44F}"/>
          </ac:picMkLst>
        </pc:picChg>
        <pc:picChg chg="del">
          <ac:chgData name="Dheeraj Tuteja (DHTU)" userId="9cb5496d-f711-44b8-8178-4a3b2338ffbf" providerId="ADAL" clId="{BEA3F53D-0744-4F6C-843E-4F1F01D3AE4F}" dt="2023-03-13T07:42:52.184" v="101" actId="478"/>
          <ac:picMkLst>
            <pc:docMk/>
            <pc:sldMk cId="3683715169" sldId="276"/>
            <ac:picMk id="1030" creationId="{5CC138D3-4B9D-943A-4427-75677A6B971D}"/>
          </ac:picMkLst>
        </pc:picChg>
        <pc:picChg chg="del">
          <ac:chgData name="Dheeraj Tuteja (DHTU)" userId="9cb5496d-f711-44b8-8178-4a3b2338ffbf" providerId="ADAL" clId="{BEA3F53D-0744-4F6C-843E-4F1F01D3AE4F}" dt="2023-03-13T07:42:54.933" v="102" actId="478"/>
          <ac:picMkLst>
            <pc:docMk/>
            <pc:sldMk cId="3683715169" sldId="276"/>
            <ac:picMk id="2050" creationId="{9DB2BCE3-BC07-F093-84DF-846E04B782AC}"/>
          </ac:picMkLst>
        </pc:picChg>
      </pc:sldChg>
      <pc:sldChg chg="addSp delSp modSp add mod">
        <pc:chgData name="Dheeraj Tuteja (DHTU)" userId="9cb5496d-f711-44b8-8178-4a3b2338ffbf" providerId="ADAL" clId="{BEA3F53D-0744-4F6C-843E-4F1F01D3AE4F}" dt="2023-03-21T08:45:59.695" v="2302" actId="20577"/>
        <pc:sldMkLst>
          <pc:docMk/>
          <pc:sldMk cId="3413209437" sldId="277"/>
        </pc:sldMkLst>
        <pc:spChg chg="mod">
          <ac:chgData name="Dheeraj Tuteja (DHTU)" userId="9cb5496d-f711-44b8-8178-4a3b2338ffbf" providerId="ADAL" clId="{BEA3F53D-0744-4F6C-843E-4F1F01D3AE4F}" dt="2023-03-21T08:45:59.695" v="2302" actId="20577"/>
          <ac:spMkLst>
            <pc:docMk/>
            <pc:sldMk cId="3413209437" sldId="277"/>
            <ac:spMk id="10" creationId="{7344432D-D2B0-ADE6-F248-45F76A0AD1CB}"/>
          </ac:spMkLst>
        </pc:spChg>
        <pc:picChg chg="add mod">
          <ac:chgData name="Dheeraj Tuteja (DHTU)" userId="9cb5496d-f711-44b8-8178-4a3b2338ffbf" providerId="ADAL" clId="{BEA3F53D-0744-4F6C-843E-4F1F01D3AE4F}" dt="2023-03-13T10:39:14.652" v="761"/>
          <ac:picMkLst>
            <pc:docMk/>
            <pc:sldMk cId="3413209437" sldId="277"/>
            <ac:picMk id="2" creationId="{126D4F92-C134-C9D5-65DB-BD8990DBAA25}"/>
          </ac:picMkLst>
        </pc:picChg>
        <pc:picChg chg="del">
          <ac:chgData name="Dheeraj Tuteja (DHTU)" userId="9cb5496d-f711-44b8-8178-4a3b2338ffbf" providerId="ADAL" clId="{BEA3F53D-0744-4F6C-843E-4F1F01D3AE4F}" dt="2023-03-13T10:39:14.124" v="760" actId="478"/>
          <ac:picMkLst>
            <pc:docMk/>
            <pc:sldMk cId="3413209437" sldId="277"/>
            <ac:picMk id="8" creationId="{52D359EA-C727-6C30-9F73-FC8529CAEDEE}"/>
          </ac:picMkLst>
        </pc:picChg>
      </pc:sldChg>
      <pc:sldChg chg="addSp delSp modSp add mod">
        <pc:chgData name="Dheeraj Tuteja (DHTU)" userId="9cb5496d-f711-44b8-8178-4a3b2338ffbf" providerId="ADAL" clId="{BEA3F53D-0744-4F6C-843E-4F1F01D3AE4F}" dt="2023-03-13T10:39:23.025" v="765"/>
        <pc:sldMkLst>
          <pc:docMk/>
          <pc:sldMk cId="2987503257" sldId="278"/>
        </pc:sldMkLst>
        <pc:spChg chg="del">
          <ac:chgData name="Dheeraj Tuteja (DHTU)" userId="9cb5496d-f711-44b8-8178-4a3b2338ffbf" providerId="ADAL" clId="{BEA3F53D-0744-4F6C-843E-4F1F01D3AE4F}" dt="2023-03-13T08:19:10.700" v="426" actId="478"/>
          <ac:spMkLst>
            <pc:docMk/>
            <pc:sldMk cId="2987503257" sldId="278"/>
            <ac:spMk id="2" creationId="{DDC18887-D182-1DA1-23D4-D824244A2DA0}"/>
          </ac:spMkLst>
        </pc:spChg>
        <pc:spChg chg="mod">
          <ac:chgData name="Dheeraj Tuteja (DHTU)" userId="9cb5496d-f711-44b8-8178-4a3b2338ffbf" providerId="ADAL" clId="{BEA3F53D-0744-4F6C-843E-4F1F01D3AE4F}" dt="2023-03-13T08:33:22.442" v="594" actId="14100"/>
          <ac:spMkLst>
            <pc:docMk/>
            <pc:sldMk cId="2987503257" sldId="278"/>
            <ac:spMk id="12" creationId="{A7A91D4E-714D-7D25-A4B5-53D2818A5FDB}"/>
          </ac:spMkLst>
        </pc:spChg>
        <pc:spChg chg="mod">
          <ac:chgData name="Dheeraj Tuteja (DHTU)" userId="9cb5496d-f711-44b8-8178-4a3b2338ffbf" providerId="ADAL" clId="{BEA3F53D-0744-4F6C-843E-4F1F01D3AE4F}" dt="2023-03-13T08:33:22.442" v="594" actId="14100"/>
          <ac:spMkLst>
            <pc:docMk/>
            <pc:sldMk cId="2987503257" sldId="278"/>
            <ac:spMk id="14" creationId="{EE238FF4-F9DB-B457-53DC-D9557DA2D0ED}"/>
          </ac:spMkLst>
        </pc:spChg>
        <pc:spChg chg="mod">
          <ac:chgData name="Dheeraj Tuteja (DHTU)" userId="9cb5496d-f711-44b8-8178-4a3b2338ffbf" providerId="ADAL" clId="{BEA3F53D-0744-4F6C-843E-4F1F01D3AE4F}" dt="2023-03-13T08:33:52.010" v="602" actId="1076"/>
          <ac:spMkLst>
            <pc:docMk/>
            <pc:sldMk cId="2987503257" sldId="278"/>
            <ac:spMk id="15" creationId="{CEF41149-12C1-B260-4024-3D1A1816DD6A}"/>
          </ac:spMkLst>
        </pc:spChg>
        <pc:spChg chg="mod">
          <ac:chgData name="Dheeraj Tuteja (DHTU)" userId="9cb5496d-f711-44b8-8178-4a3b2338ffbf" providerId="ADAL" clId="{BEA3F53D-0744-4F6C-843E-4F1F01D3AE4F}" dt="2023-03-13T08:33:22.442" v="594" actId="14100"/>
          <ac:spMkLst>
            <pc:docMk/>
            <pc:sldMk cId="2987503257" sldId="278"/>
            <ac:spMk id="16" creationId="{81A3D63F-3CF6-A8E0-B6F7-DD62291DD04A}"/>
          </ac:spMkLst>
        </pc:spChg>
        <pc:spChg chg="add del mod">
          <ac:chgData name="Dheeraj Tuteja (DHTU)" userId="9cb5496d-f711-44b8-8178-4a3b2338ffbf" providerId="ADAL" clId="{BEA3F53D-0744-4F6C-843E-4F1F01D3AE4F}" dt="2023-03-13T08:19:08.507" v="425"/>
          <ac:spMkLst>
            <pc:docMk/>
            <pc:sldMk cId="2987503257" sldId="278"/>
            <ac:spMk id="17" creationId="{1FF4B01D-8691-01CD-227C-FBFB03CC9E1B}"/>
          </ac:spMkLst>
        </pc:spChg>
        <pc:spChg chg="add mod">
          <ac:chgData name="Dheeraj Tuteja (DHTU)" userId="9cb5496d-f711-44b8-8178-4a3b2338ffbf" providerId="ADAL" clId="{BEA3F53D-0744-4F6C-843E-4F1F01D3AE4F}" dt="2023-03-13T08:38:03.143" v="641" actId="20577"/>
          <ac:spMkLst>
            <pc:docMk/>
            <pc:sldMk cId="2987503257" sldId="278"/>
            <ac:spMk id="18" creationId="{E3E21633-50E8-2F26-88ED-6A644A566798}"/>
          </ac:spMkLst>
        </pc:spChg>
        <pc:spChg chg="add mod">
          <ac:chgData name="Dheeraj Tuteja (DHTU)" userId="9cb5496d-f711-44b8-8178-4a3b2338ffbf" providerId="ADAL" clId="{BEA3F53D-0744-4F6C-843E-4F1F01D3AE4F}" dt="2023-03-13T08:35:29.307" v="621" actId="1076"/>
          <ac:spMkLst>
            <pc:docMk/>
            <pc:sldMk cId="2987503257" sldId="278"/>
            <ac:spMk id="23" creationId="{D719B69B-DF76-049D-7585-2C92F44E054D}"/>
          </ac:spMkLst>
        </pc:spChg>
        <pc:spChg chg="add mod">
          <ac:chgData name="Dheeraj Tuteja (DHTU)" userId="9cb5496d-f711-44b8-8178-4a3b2338ffbf" providerId="ADAL" clId="{BEA3F53D-0744-4F6C-843E-4F1F01D3AE4F}" dt="2023-03-13T08:37:54.670" v="640" actId="14100"/>
          <ac:spMkLst>
            <pc:docMk/>
            <pc:sldMk cId="2987503257" sldId="278"/>
            <ac:spMk id="24" creationId="{9F3D5E9E-5459-22E1-5CB7-F58FC07DA1E2}"/>
          </ac:spMkLst>
        </pc:spChg>
        <pc:grpChg chg="add del mod">
          <ac:chgData name="Dheeraj Tuteja (DHTU)" userId="9cb5496d-f711-44b8-8178-4a3b2338ffbf" providerId="ADAL" clId="{BEA3F53D-0744-4F6C-843E-4F1F01D3AE4F}" dt="2023-03-13T08:35:03.226" v="603" actId="478"/>
          <ac:grpSpMkLst>
            <pc:docMk/>
            <pc:sldMk cId="2987503257" sldId="278"/>
            <ac:grpSpMk id="3" creationId="{8A2125A4-8F92-83C0-E750-5826B3E404BF}"/>
          </ac:grpSpMkLst>
        </pc:grpChg>
        <pc:grpChg chg="del mod">
          <ac:chgData name="Dheeraj Tuteja (DHTU)" userId="9cb5496d-f711-44b8-8178-4a3b2338ffbf" providerId="ADAL" clId="{BEA3F53D-0744-4F6C-843E-4F1F01D3AE4F}" dt="2023-03-13T08:33:17.760" v="591" actId="478"/>
          <ac:grpSpMkLst>
            <pc:docMk/>
            <pc:sldMk cId="2987503257" sldId="278"/>
            <ac:grpSpMk id="4" creationId="{BD7FC16B-6DE5-3440-A06B-21FDD1FB8314}"/>
          </ac:grpSpMkLst>
        </pc:grpChg>
        <pc:grpChg chg="mod">
          <ac:chgData name="Dheeraj Tuteja (DHTU)" userId="9cb5496d-f711-44b8-8178-4a3b2338ffbf" providerId="ADAL" clId="{BEA3F53D-0744-4F6C-843E-4F1F01D3AE4F}" dt="2023-03-13T08:33:22.442" v="594" actId="14100"/>
          <ac:grpSpMkLst>
            <pc:docMk/>
            <pc:sldMk cId="2987503257" sldId="278"/>
            <ac:grpSpMk id="6" creationId="{ED63E518-0F66-DCC5-6DD4-3688FB7ED203}"/>
          </ac:grpSpMkLst>
        </pc:grpChg>
        <pc:grpChg chg="add mod">
          <ac:chgData name="Dheeraj Tuteja (DHTU)" userId="9cb5496d-f711-44b8-8178-4a3b2338ffbf" providerId="ADAL" clId="{BEA3F53D-0744-4F6C-843E-4F1F01D3AE4F}" dt="2023-03-13T08:33:43.948" v="601" actId="164"/>
          <ac:grpSpMkLst>
            <pc:docMk/>
            <pc:sldMk cId="2987503257" sldId="278"/>
            <ac:grpSpMk id="21" creationId="{860BD2DF-4996-4A0A-36A9-EE9403ED884E}"/>
          </ac:grpSpMkLst>
        </pc:grpChg>
        <pc:grpChg chg="add mod">
          <ac:chgData name="Dheeraj Tuteja (DHTU)" userId="9cb5496d-f711-44b8-8178-4a3b2338ffbf" providerId="ADAL" clId="{BEA3F53D-0744-4F6C-843E-4F1F01D3AE4F}" dt="2023-03-13T08:33:43.948" v="601" actId="164"/>
          <ac:grpSpMkLst>
            <pc:docMk/>
            <pc:sldMk cId="2987503257" sldId="278"/>
            <ac:grpSpMk id="22" creationId="{805212A7-52C5-41B1-30C9-85DFA1E403B8}"/>
          </ac:grpSpMkLst>
        </pc:grpChg>
        <pc:picChg chg="del mod">
          <ac:chgData name="Dheeraj Tuteja (DHTU)" userId="9cb5496d-f711-44b8-8178-4a3b2338ffbf" providerId="ADAL" clId="{BEA3F53D-0744-4F6C-843E-4F1F01D3AE4F}" dt="2023-03-13T08:35:03.226" v="603" actId="478"/>
          <ac:picMkLst>
            <pc:docMk/>
            <pc:sldMk cId="2987503257" sldId="278"/>
            <ac:picMk id="5" creationId="{55770F85-33E9-E174-AF7F-91AF0BE034BD}"/>
          </ac:picMkLst>
        </pc:picChg>
        <pc:picChg chg="del mod">
          <ac:chgData name="Dheeraj Tuteja (DHTU)" userId="9cb5496d-f711-44b8-8178-4a3b2338ffbf" providerId="ADAL" clId="{BEA3F53D-0744-4F6C-843E-4F1F01D3AE4F}" dt="2023-03-13T08:33:17.760" v="591" actId="478"/>
          <ac:picMkLst>
            <pc:docMk/>
            <pc:sldMk cId="2987503257" sldId="278"/>
            <ac:picMk id="7" creationId="{F46A2E61-3E76-A66F-D3A4-0223FBE19710}"/>
          </ac:picMkLst>
        </pc:picChg>
        <pc:picChg chg="del">
          <ac:chgData name="Dheeraj Tuteja (DHTU)" userId="9cb5496d-f711-44b8-8178-4a3b2338ffbf" providerId="ADAL" clId="{BEA3F53D-0744-4F6C-843E-4F1F01D3AE4F}" dt="2023-03-13T10:39:22.552" v="764" actId="478"/>
          <ac:picMkLst>
            <pc:docMk/>
            <pc:sldMk cId="2987503257" sldId="278"/>
            <ac:picMk id="8" creationId="{52D359EA-C727-6C30-9F73-FC8529CAEDEE}"/>
          </ac:picMkLst>
        </pc:picChg>
        <pc:picChg chg="del mod">
          <ac:chgData name="Dheeraj Tuteja (DHTU)" userId="9cb5496d-f711-44b8-8178-4a3b2338ffbf" providerId="ADAL" clId="{BEA3F53D-0744-4F6C-843E-4F1F01D3AE4F}" dt="2023-03-13T08:20:04.128" v="447" actId="478"/>
          <ac:picMkLst>
            <pc:docMk/>
            <pc:sldMk cId="2987503257" sldId="278"/>
            <ac:picMk id="9" creationId="{63766DBB-AC51-F3DF-CF88-0DC35F3CC861}"/>
          </ac:picMkLst>
        </pc:picChg>
        <pc:picChg chg="del mod">
          <ac:chgData name="Dheeraj Tuteja (DHTU)" userId="9cb5496d-f711-44b8-8178-4a3b2338ffbf" providerId="ADAL" clId="{BEA3F53D-0744-4F6C-843E-4F1F01D3AE4F}" dt="2023-03-13T08:31:39.684" v="543" actId="478"/>
          <ac:picMkLst>
            <pc:docMk/>
            <pc:sldMk cId="2987503257" sldId="278"/>
            <ac:picMk id="10" creationId="{6E480128-8601-3A0C-26A8-FA0A9A276A56}"/>
          </ac:picMkLst>
        </pc:picChg>
        <pc:picChg chg="add mod">
          <ac:chgData name="Dheeraj Tuteja (DHTU)" userId="9cb5496d-f711-44b8-8178-4a3b2338ffbf" providerId="ADAL" clId="{BEA3F53D-0744-4F6C-843E-4F1F01D3AE4F}" dt="2023-03-13T08:20:16.623" v="450" actId="1076"/>
          <ac:picMkLst>
            <pc:docMk/>
            <pc:sldMk cId="2987503257" sldId="278"/>
            <ac:picMk id="19" creationId="{3F6FC95B-8888-76EE-2D44-45C4BC552537}"/>
          </ac:picMkLst>
        </pc:picChg>
        <pc:picChg chg="add mod">
          <ac:chgData name="Dheeraj Tuteja (DHTU)" userId="9cb5496d-f711-44b8-8178-4a3b2338ffbf" providerId="ADAL" clId="{BEA3F53D-0744-4F6C-843E-4F1F01D3AE4F}" dt="2023-03-13T08:33:22.442" v="594" actId="14100"/>
          <ac:picMkLst>
            <pc:docMk/>
            <pc:sldMk cId="2987503257" sldId="278"/>
            <ac:picMk id="20" creationId="{55A463F8-A6AC-5CF4-788A-F2432403DB23}"/>
          </ac:picMkLst>
        </pc:picChg>
        <pc:picChg chg="add mod">
          <ac:chgData name="Dheeraj Tuteja (DHTU)" userId="9cb5496d-f711-44b8-8178-4a3b2338ffbf" providerId="ADAL" clId="{BEA3F53D-0744-4F6C-843E-4F1F01D3AE4F}" dt="2023-03-13T10:39:23.025" v="765"/>
          <ac:picMkLst>
            <pc:docMk/>
            <pc:sldMk cId="2987503257" sldId="278"/>
            <ac:picMk id="25" creationId="{A4CB1F9D-4032-8071-C34E-81AEBB8291EA}"/>
          </ac:picMkLst>
        </pc:picChg>
        <pc:picChg chg="add mod">
          <ac:chgData name="Dheeraj Tuteja (DHTU)" userId="9cb5496d-f711-44b8-8178-4a3b2338ffbf" providerId="ADAL" clId="{BEA3F53D-0744-4F6C-843E-4F1F01D3AE4F}" dt="2023-03-13T08:33:43.948" v="601" actId="164"/>
          <ac:picMkLst>
            <pc:docMk/>
            <pc:sldMk cId="2987503257" sldId="278"/>
            <ac:picMk id="5122" creationId="{F167F3EB-3ED0-4D17-A039-0A2735245B44}"/>
          </ac:picMkLst>
        </pc:picChg>
      </pc:sldChg>
      <pc:sldChg chg="addSp delSp modSp add mod">
        <pc:chgData name="Dheeraj Tuteja (DHTU)" userId="9cb5496d-f711-44b8-8178-4a3b2338ffbf" providerId="ADAL" clId="{BEA3F53D-0744-4F6C-843E-4F1F01D3AE4F}" dt="2023-03-13T13:22:26.930" v="1648" actId="14100"/>
        <pc:sldMkLst>
          <pc:docMk/>
          <pc:sldMk cId="3828132907" sldId="279"/>
        </pc:sldMkLst>
        <pc:spChg chg="add mod">
          <ac:chgData name="Dheeraj Tuteja (DHTU)" userId="9cb5496d-f711-44b8-8178-4a3b2338ffbf" providerId="ADAL" clId="{BEA3F53D-0744-4F6C-843E-4F1F01D3AE4F}" dt="2023-03-13T10:43:39.642" v="801" actId="113"/>
          <ac:spMkLst>
            <pc:docMk/>
            <pc:sldMk cId="3828132907" sldId="279"/>
            <ac:spMk id="4" creationId="{54752426-6838-297D-4EB4-197B9E3FC004}"/>
          </ac:spMkLst>
        </pc:spChg>
        <pc:spChg chg="add mod ord">
          <ac:chgData name="Dheeraj Tuteja (DHTU)" userId="9cb5496d-f711-44b8-8178-4a3b2338ffbf" providerId="ADAL" clId="{BEA3F53D-0744-4F6C-843E-4F1F01D3AE4F}" dt="2023-03-13T10:47:58.080" v="822" actId="1038"/>
          <ac:spMkLst>
            <pc:docMk/>
            <pc:sldMk cId="3828132907" sldId="279"/>
            <ac:spMk id="7" creationId="{16C850E7-5B28-7075-87CD-EB353FE4E300}"/>
          </ac:spMkLst>
        </pc:spChg>
        <pc:spChg chg="add mod ord">
          <ac:chgData name="Dheeraj Tuteja (DHTU)" userId="9cb5496d-f711-44b8-8178-4a3b2338ffbf" providerId="ADAL" clId="{BEA3F53D-0744-4F6C-843E-4F1F01D3AE4F}" dt="2023-03-13T13:22:26.930" v="1648" actId="14100"/>
          <ac:spMkLst>
            <pc:docMk/>
            <pc:sldMk cId="3828132907" sldId="279"/>
            <ac:spMk id="9" creationId="{3F5B44C1-5973-B1EB-82DA-9D01B8670654}"/>
          </ac:spMkLst>
        </pc:spChg>
        <pc:grpChg chg="add mod">
          <ac:chgData name="Dheeraj Tuteja (DHTU)" userId="9cb5496d-f711-44b8-8178-4a3b2338ffbf" providerId="ADAL" clId="{BEA3F53D-0744-4F6C-843E-4F1F01D3AE4F}" dt="2023-03-13T13:22:12.643" v="1644" actId="1076"/>
          <ac:grpSpMkLst>
            <pc:docMk/>
            <pc:sldMk cId="3828132907" sldId="279"/>
            <ac:grpSpMk id="14" creationId="{0B410568-5C42-6824-84EF-C3A3FDBF950C}"/>
          </ac:grpSpMkLst>
        </pc:grpChg>
        <pc:picChg chg="add mod">
          <ac:chgData name="Dheeraj Tuteja (DHTU)" userId="9cb5496d-f711-44b8-8178-4a3b2338ffbf" providerId="ADAL" clId="{BEA3F53D-0744-4F6C-843E-4F1F01D3AE4F}" dt="2023-03-13T10:42:16.175" v="779"/>
          <ac:picMkLst>
            <pc:docMk/>
            <pc:sldMk cId="3828132907" sldId="279"/>
            <ac:picMk id="2" creationId="{09E65B5F-AA0A-691D-9E89-44E611C4BD23}"/>
          </ac:picMkLst>
        </pc:picChg>
        <pc:picChg chg="add mod ord">
          <ac:chgData name="Dheeraj Tuteja (DHTU)" userId="9cb5496d-f711-44b8-8178-4a3b2338ffbf" providerId="ADAL" clId="{BEA3F53D-0744-4F6C-843E-4F1F01D3AE4F}" dt="2023-03-13T13:21:57" v="1641" actId="164"/>
          <ac:picMkLst>
            <pc:docMk/>
            <pc:sldMk cId="3828132907" sldId="279"/>
            <ac:picMk id="6" creationId="{8703021F-6FA4-2B81-D8F6-5E5D03EC3F3C}"/>
          </ac:picMkLst>
        </pc:picChg>
        <pc:picChg chg="del">
          <ac:chgData name="Dheeraj Tuteja (DHTU)" userId="9cb5496d-f711-44b8-8178-4a3b2338ffbf" providerId="ADAL" clId="{BEA3F53D-0744-4F6C-843E-4F1F01D3AE4F}" dt="2023-03-13T10:42:13.405" v="778" actId="478"/>
          <ac:picMkLst>
            <pc:docMk/>
            <pc:sldMk cId="3828132907" sldId="279"/>
            <ac:picMk id="8" creationId="{52D359EA-C727-6C30-9F73-FC8529CAEDEE}"/>
          </ac:picMkLst>
        </pc:picChg>
        <pc:picChg chg="add mod">
          <ac:chgData name="Dheeraj Tuteja (DHTU)" userId="9cb5496d-f711-44b8-8178-4a3b2338ffbf" providerId="ADAL" clId="{BEA3F53D-0744-4F6C-843E-4F1F01D3AE4F}" dt="2023-03-13T13:21:57" v="1641" actId="164"/>
          <ac:picMkLst>
            <pc:docMk/>
            <pc:sldMk cId="3828132907" sldId="279"/>
            <ac:picMk id="12" creationId="{511FBD34-7312-3551-551D-7AA26F6708FC}"/>
          </ac:picMkLst>
        </pc:picChg>
      </pc:sldChg>
      <pc:sldChg chg="add del">
        <pc:chgData name="Dheeraj Tuteja (DHTU)" userId="9cb5496d-f711-44b8-8178-4a3b2338ffbf" providerId="ADAL" clId="{BEA3F53D-0744-4F6C-843E-4F1F01D3AE4F}" dt="2023-03-13T10:42:24.783" v="780" actId="47"/>
        <pc:sldMkLst>
          <pc:docMk/>
          <pc:sldMk cId="37837556" sldId="280"/>
        </pc:sldMkLst>
      </pc:sldChg>
      <pc:sldChg chg="addSp modSp add mod">
        <pc:chgData name="Dheeraj Tuteja (DHTU)" userId="9cb5496d-f711-44b8-8178-4a3b2338ffbf" providerId="ADAL" clId="{BEA3F53D-0744-4F6C-843E-4F1F01D3AE4F}" dt="2023-03-13T11:02:53.649" v="1027" actId="1037"/>
        <pc:sldMkLst>
          <pc:docMk/>
          <pc:sldMk cId="4201969573" sldId="280"/>
        </pc:sldMkLst>
        <pc:spChg chg="add mod">
          <ac:chgData name="Dheeraj Tuteja (DHTU)" userId="9cb5496d-f711-44b8-8178-4a3b2338ffbf" providerId="ADAL" clId="{BEA3F53D-0744-4F6C-843E-4F1F01D3AE4F}" dt="2023-03-13T10:52:21.883" v="875" actId="14100"/>
          <ac:spMkLst>
            <pc:docMk/>
            <pc:sldMk cId="4201969573" sldId="280"/>
            <ac:spMk id="5" creationId="{8980CCEB-471D-EAFD-5C1D-39D00BF7B1F8}"/>
          </ac:spMkLst>
        </pc:spChg>
        <pc:spChg chg="add mod">
          <ac:chgData name="Dheeraj Tuteja (DHTU)" userId="9cb5496d-f711-44b8-8178-4a3b2338ffbf" providerId="ADAL" clId="{BEA3F53D-0744-4F6C-843E-4F1F01D3AE4F}" dt="2023-03-13T10:52:36.663" v="885" actId="1037"/>
          <ac:spMkLst>
            <pc:docMk/>
            <pc:sldMk cId="4201969573" sldId="280"/>
            <ac:spMk id="6" creationId="{3565B057-9F39-7B61-0739-FDC59E7C1EF0}"/>
          </ac:spMkLst>
        </pc:spChg>
        <pc:spChg chg="add mod">
          <ac:chgData name="Dheeraj Tuteja (DHTU)" userId="9cb5496d-f711-44b8-8178-4a3b2338ffbf" providerId="ADAL" clId="{BEA3F53D-0744-4F6C-843E-4F1F01D3AE4F}" dt="2023-03-13T11:02:53.649" v="1027" actId="1037"/>
          <ac:spMkLst>
            <pc:docMk/>
            <pc:sldMk cId="4201969573" sldId="280"/>
            <ac:spMk id="7" creationId="{026A978E-C88C-6126-CC63-1B80B9DE8437}"/>
          </ac:spMkLst>
        </pc:spChg>
        <pc:picChg chg="add mod">
          <ac:chgData name="Dheeraj Tuteja (DHTU)" userId="9cb5496d-f711-44b8-8178-4a3b2338ffbf" providerId="ADAL" clId="{BEA3F53D-0744-4F6C-843E-4F1F01D3AE4F}" dt="2023-03-13T10:52:11.160" v="845" actId="1076"/>
          <ac:picMkLst>
            <pc:docMk/>
            <pc:sldMk cId="4201969573" sldId="280"/>
            <ac:picMk id="4" creationId="{42CFFF2D-661A-039F-13F8-1E36FC5C8A07}"/>
          </ac:picMkLst>
        </pc:picChg>
      </pc:sldChg>
      <pc:sldChg chg="addSp delSp modSp add mod">
        <pc:chgData name="Dheeraj Tuteja (DHTU)" userId="9cb5496d-f711-44b8-8178-4a3b2338ffbf" providerId="ADAL" clId="{BEA3F53D-0744-4F6C-843E-4F1F01D3AE4F}" dt="2023-03-13T11:13:08.633" v="1091" actId="14100"/>
        <pc:sldMkLst>
          <pc:docMk/>
          <pc:sldMk cId="782415140" sldId="281"/>
        </pc:sldMkLst>
        <pc:spChg chg="add mod">
          <ac:chgData name="Dheeraj Tuteja (DHTU)" userId="9cb5496d-f711-44b8-8178-4a3b2338ffbf" providerId="ADAL" clId="{BEA3F53D-0744-4F6C-843E-4F1F01D3AE4F}" dt="2023-03-13T11:02:34.572" v="1012" actId="20577"/>
          <ac:spMkLst>
            <pc:docMk/>
            <pc:sldMk cId="782415140" sldId="281"/>
            <ac:spMk id="6" creationId="{7DA894A8-5E37-7EC0-D200-1231BBA6EDD3}"/>
          </ac:spMkLst>
        </pc:spChg>
        <pc:spChg chg="add mod ord">
          <ac:chgData name="Dheeraj Tuteja (DHTU)" userId="9cb5496d-f711-44b8-8178-4a3b2338ffbf" providerId="ADAL" clId="{BEA3F53D-0744-4F6C-843E-4F1F01D3AE4F}" dt="2023-03-13T11:12:44.095" v="1062" actId="1076"/>
          <ac:spMkLst>
            <pc:docMk/>
            <pc:sldMk cId="782415140" sldId="281"/>
            <ac:spMk id="7" creationId="{A9D0A27B-FC3E-E477-844A-C2125DBAC386}"/>
          </ac:spMkLst>
        </pc:spChg>
        <pc:spChg chg="add mod ord">
          <ac:chgData name="Dheeraj Tuteja (DHTU)" userId="9cb5496d-f711-44b8-8178-4a3b2338ffbf" providerId="ADAL" clId="{BEA3F53D-0744-4F6C-843E-4F1F01D3AE4F}" dt="2023-03-13T11:13:00.614" v="1089" actId="14100"/>
          <ac:spMkLst>
            <pc:docMk/>
            <pc:sldMk cId="782415140" sldId="281"/>
            <ac:spMk id="8" creationId="{C0B2BEB3-430A-4213-B9A1-99F5348D029F}"/>
          </ac:spMkLst>
        </pc:spChg>
        <pc:spChg chg="add del mod">
          <ac:chgData name="Dheeraj Tuteja (DHTU)" userId="9cb5496d-f711-44b8-8178-4a3b2338ffbf" providerId="ADAL" clId="{BEA3F53D-0744-4F6C-843E-4F1F01D3AE4F}" dt="2023-03-13T11:12:35.727" v="1061" actId="478"/>
          <ac:spMkLst>
            <pc:docMk/>
            <pc:sldMk cId="782415140" sldId="281"/>
            <ac:spMk id="9" creationId="{DC61EED1-DCEF-7DD9-697A-45B1D093DB55}"/>
          </ac:spMkLst>
        </pc:spChg>
        <pc:picChg chg="add del mod">
          <ac:chgData name="Dheeraj Tuteja (DHTU)" userId="9cb5496d-f711-44b8-8178-4a3b2338ffbf" providerId="ADAL" clId="{BEA3F53D-0744-4F6C-843E-4F1F01D3AE4F}" dt="2023-03-13T11:11:55.736" v="1053" actId="478"/>
          <ac:picMkLst>
            <pc:docMk/>
            <pc:sldMk cId="782415140" sldId="281"/>
            <ac:picMk id="4" creationId="{5B92A169-5C9F-7B82-624B-47218F3FC449}"/>
          </ac:picMkLst>
        </pc:picChg>
        <pc:picChg chg="add mod ord">
          <ac:chgData name="Dheeraj Tuteja (DHTU)" userId="9cb5496d-f711-44b8-8178-4a3b2338ffbf" providerId="ADAL" clId="{BEA3F53D-0744-4F6C-843E-4F1F01D3AE4F}" dt="2023-03-13T11:13:08.633" v="1091" actId="14100"/>
          <ac:picMkLst>
            <pc:docMk/>
            <pc:sldMk cId="782415140" sldId="281"/>
            <ac:picMk id="12" creationId="{F0FDEA3D-4036-9D2F-FE8C-E123C3F4C65D}"/>
          </ac:picMkLst>
        </pc:picChg>
      </pc:sldChg>
      <pc:sldChg chg="add del">
        <pc:chgData name="Dheeraj Tuteja (DHTU)" userId="9cb5496d-f711-44b8-8178-4a3b2338ffbf" providerId="ADAL" clId="{BEA3F53D-0744-4F6C-843E-4F1F01D3AE4F}" dt="2023-03-13T10:42:24.783" v="780" actId="47"/>
        <pc:sldMkLst>
          <pc:docMk/>
          <pc:sldMk cId="4216394831" sldId="281"/>
        </pc:sldMkLst>
      </pc:sldChg>
      <pc:sldChg chg="addSp delSp modSp add mod">
        <pc:chgData name="Dheeraj Tuteja (DHTU)" userId="9cb5496d-f711-44b8-8178-4a3b2338ffbf" providerId="ADAL" clId="{BEA3F53D-0744-4F6C-843E-4F1F01D3AE4F}" dt="2023-03-21T09:46:38.238" v="2796" actId="1037"/>
        <pc:sldMkLst>
          <pc:docMk/>
          <pc:sldMk cId="246672519" sldId="282"/>
        </pc:sldMkLst>
        <pc:spChg chg="add mod">
          <ac:chgData name="Dheeraj Tuteja (DHTU)" userId="9cb5496d-f711-44b8-8178-4a3b2338ffbf" providerId="ADAL" clId="{BEA3F53D-0744-4F6C-843E-4F1F01D3AE4F}" dt="2023-03-13T11:21:32.763" v="1175" actId="20577"/>
          <ac:spMkLst>
            <pc:docMk/>
            <pc:sldMk cId="246672519" sldId="282"/>
            <ac:spMk id="8" creationId="{FE0C546D-5437-5D7E-CEF0-0D3FFB4E07F2}"/>
          </ac:spMkLst>
        </pc:spChg>
        <pc:spChg chg="add mod">
          <ac:chgData name="Dheeraj Tuteja (DHTU)" userId="9cb5496d-f711-44b8-8178-4a3b2338ffbf" providerId="ADAL" clId="{BEA3F53D-0744-4F6C-843E-4F1F01D3AE4F}" dt="2023-03-13T11:20:15.852" v="1159" actId="1037"/>
          <ac:spMkLst>
            <pc:docMk/>
            <pc:sldMk cId="246672519" sldId="282"/>
            <ac:spMk id="9" creationId="{56EE2E57-D684-E77B-9C88-1832B63BB0C2}"/>
          </ac:spMkLst>
        </pc:spChg>
        <pc:spChg chg="add mod">
          <ac:chgData name="Dheeraj Tuteja (DHTU)" userId="9cb5496d-f711-44b8-8178-4a3b2338ffbf" providerId="ADAL" clId="{BEA3F53D-0744-4F6C-843E-4F1F01D3AE4F}" dt="2023-03-13T11:20:06.078" v="1127" actId="1076"/>
          <ac:spMkLst>
            <pc:docMk/>
            <pc:sldMk cId="246672519" sldId="282"/>
            <ac:spMk id="10" creationId="{E43773DD-3BB7-F872-3240-FFA8FEA5723F}"/>
          </ac:spMkLst>
        </pc:spChg>
        <pc:spChg chg="add mod">
          <ac:chgData name="Dheeraj Tuteja (DHTU)" userId="9cb5496d-f711-44b8-8178-4a3b2338ffbf" providerId="ADAL" clId="{BEA3F53D-0744-4F6C-843E-4F1F01D3AE4F}" dt="2023-03-13T11:20:41.617" v="1166" actId="1076"/>
          <ac:spMkLst>
            <pc:docMk/>
            <pc:sldMk cId="246672519" sldId="282"/>
            <ac:spMk id="12" creationId="{C487EEC5-AA66-6F6E-14B4-60659A371824}"/>
          </ac:spMkLst>
        </pc:spChg>
        <pc:spChg chg="add mod">
          <ac:chgData name="Dheeraj Tuteja (DHTU)" userId="9cb5496d-f711-44b8-8178-4a3b2338ffbf" providerId="ADAL" clId="{BEA3F53D-0744-4F6C-843E-4F1F01D3AE4F}" dt="2023-03-21T09:46:38.238" v="2796" actId="1037"/>
          <ac:spMkLst>
            <pc:docMk/>
            <pc:sldMk cId="246672519" sldId="282"/>
            <ac:spMk id="14" creationId="{9DA55E53-4270-F4C1-25B7-D6D4D4E403C2}"/>
          </ac:spMkLst>
        </pc:spChg>
        <pc:spChg chg="add mod">
          <ac:chgData name="Dheeraj Tuteja (DHTU)" userId="9cb5496d-f711-44b8-8178-4a3b2338ffbf" providerId="ADAL" clId="{BEA3F53D-0744-4F6C-843E-4F1F01D3AE4F}" dt="2023-03-13T11:20:58.687" v="1174" actId="14100"/>
          <ac:spMkLst>
            <pc:docMk/>
            <pc:sldMk cId="246672519" sldId="282"/>
            <ac:spMk id="15" creationId="{1CD341E7-D501-3BCB-9B78-CB62ED305948}"/>
          </ac:spMkLst>
        </pc:spChg>
        <pc:spChg chg="add del">
          <ac:chgData name="Dheeraj Tuteja (DHTU)" userId="9cb5496d-f711-44b8-8178-4a3b2338ffbf" providerId="ADAL" clId="{BEA3F53D-0744-4F6C-843E-4F1F01D3AE4F}" dt="2023-03-13T13:24:02.623" v="1685" actId="478"/>
          <ac:spMkLst>
            <pc:docMk/>
            <pc:sldMk cId="246672519" sldId="282"/>
            <ac:spMk id="16" creationId="{6FF220BE-36FB-47D3-E293-194E82789982}"/>
          </ac:spMkLst>
        </pc:spChg>
        <pc:spChg chg="add del">
          <ac:chgData name="Dheeraj Tuteja (DHTU)" userId="9cb5496d-f711-44b8-8178-4a3b2338ffbf" providerId="ADAL" clId="{BEA3F53D-0744-4F6C-843E-4F1F01D3AE4F}" dt="2023-03-13T13:24:54.747" v="1690" actId="478"/>
          <ac:spMkLst>
            <pc:docMk/>
            <pc:sldMk cId="246672519" sldId="282"/>
            <ac:spMk id="17" creationId="{E5358498-35D8-FBB3-735D-214D8C0FBE30}"/>
          </ac:spMkLst>
        </pc:spChg>
        <pc:spChg chg="add del mod">
          <ac:chgData name="Dheeraj Tuteja (DHTU)" userId="9cb5496d-f711-44b8-8178-4a3b2338ffbf" providerId="ADAL" clId="{BEA3F53D-0744-4F6C-843E-4F1F01D3AE4F}" dt="2023-03-13T13:25:45.383" v="1706" actId="478"/>
          <ac:spMkLst>
            <pc:docMk/>
            <pc:sldMk cId="246672519" sldId="282"/>
            <ac:spMk id="18" creationId="{312F8BDF-1436-530B-48AE-E4DEE60A4867}"/>
          </ac:spMkLst>
        </pc:spChg>
        <pc:spChg chg="add mod">
          <ac:chgData name="Dheeraj Tuteja (DHTU)" userId="9cb5496d-f711-44b8-8178-4a3b2338ffbf" providerId="ADAL" clId="{BEA3F53D-0744-4F6C-843E-4F1F01D3AE4F}" dt="2023-03-13T13:26:11.209" v="1710" actId="14100"/>
          <ac:spMkLst>
            <pc:docMk/>
            <pc:sldMk cId="246672519" sldId="282"/>
            <ac:spMk id="19" creationId="{34323F42-C553-A667-B51D-BA694FB68FA5}"/>
          </ac:spMkLst>
        </pc:spChg>
        <pc:picChg chg="add mod">
          <ac:chgData name="Dheeraj Tuteja (DHTU)" userId="9cb5496d-f711-44b8-8178-4a3b2338ffbf" providerId="ADAL" clId="{BEA3F53D-0744-4F6C-843E-4F1F01D3AE4F}" dt="2023-03-13T11:20:00.122" v="1126" actId="1076"/>
          <ac:picMkLst>
            <pc:docMk/>
            <pc:sldMk cId="246672519" sldId="282"/>
            <ac:picMk id="4" creationId="{05793076-8416-2DE2-A4AE-7E233F46AC01}"/>
          </ac:picMkLst>
        </pc:picChg>
        <pc:picChg chg="add mod">
          <ac:chgData name="Dheeraj Tuteja (DHTU)" userId="9cb5496d-f711-44b8-8178-4a3b2338ffbf" providerId="ADAL" clId="{BEA3F53D-0744-4F6C-843E-4F1F01D3AE4F}" dt="2023-03-13T11:20:15.852" v="1159" actId="1037"/>
          <ac:picMkLst>
            <pc:docMk/>
            <pc:sldMk cId="246672519" sldId="282"/>
            <ac:picMk id="6" creationId="{655F45CA-29B3-BB74-846D-CC2254318A1A}"/>
          </ac:picMkLst>
        </pc:picChg>
      </pc:sldChg>
      <pc:sldChg chg="add del">
        <pc:chgData name="Dheeraj Tuteja (DHTU)" userId="9cb5496d-f711-44b8-8178-4a3b2338ffbf" providerId="ADAL" clId="{BEA3F53D-0744-4F6C-843E-4F1F01D3AE4F}" dt="2023-03-13T10:42:24.783" v="780" actId="47"/>
        <pc:sldMkLst>
          <pc:docMk/>
          <pc:sldMk cId="3526052701" sldId="282"/>
        </pc:sldMkLst>
      </pc:sldChg>
      <pc:sldChg chg="add del">
        <pc:chgData name="Dheeraj Tuteja (DHTU)" userId="9cb5496d-f711-44b8-8178-4a3b2338ffbf" providerId="ADAL" clId="{BEA3F53D-0744-4F6C-843E-4F1F01D3AE4F}" dt="2023-03-13T10:42:24.783" v="780" actId="47"/>
        <pc:sldMkLst>
          <pc:docMk/>
          <pc:sldMk cId="3685523880" sldId="283"/>
        </pc:sldMkLst>
      </pc:sldChg>
      <pc:sldChg chg="addSp modSp add mod">
        <pc:chgData name="Dheeraj Tuteja (DHTU)" userId="9cb5496d-f711-44b8-8178-4a3b2338ffbf" providerId="ADAL" clId="{BEA3F53D-0744-4F6C-843E-4F1F01D3AE4F}" dt="2023-03-13T13:28:22.925" v="1712" actId="207"/>
        <pc:sldMkLst>
          <pc:docMk/>
          <pc:sldMk cId="4013360545" sldId="283"/>
        </pc:sldMkLst>
        <pc:spChg chg="add mod">
          <ac:chgData name="Dheeraj Tuteja (DHTU)" userId="9cb5496d-f711-44b8-8178-4a3b2338ffbf" providerId="ADAL" clId="{BEA3F53D-0744-4F6C-843E-4F1F01D3AE4F}" dt="2023-03-13T13:28:22.925" v="1712" actId="207"/>
          <ac:spMkLst>
            <pc:docMk/>
            <pc:sldMk cId="4013360545" sldId="283"/>
            <ac:spMk id="4" creationId="{5D32B217-2413-3F1B-83B6-B8A0C683604B}"/>
          </ac:spMkLst>
        </pc:spChg>
        <pc:spChg chg="add mod">
          <ac:chgData name="Dheeraj Tuteja (DHTU)" userId="9cb5496d-f711-44b8-8178-4a3b2338ffbf" providerId="ADAL" clId="{BEA3F53D-0744-4F6C-843E-4F1F01D3AE4F}" dt="2023-03-13T11:27:41.758" v="1188" actId="1076"/>
          <ac:spMkLst>
            <pc:docMk/>
            <pc:sldMk cId="4013360545" sldId="283"/>
            <ac:spMk id="7" creationId="{3EB552DA-98AC-3249-0681-89876D4367BA}"/>
          </ac:spMkLst>
        </pc:spChg>
        <pc:spChg chg="add mod">
          <ac:chgData name="Dheeraj Tuteja (DHTU)" userId="9cb5496d-f711-44b8-8178-4a3b2338ffbf" providerId="ADAL" clId="{BEA3F53D-0744-4F6C-843E-4F1F01D3AE4F}" dt="2023-03-13T11:27:55.557" v="1192" actId="1076"/>
          <ac:spMkLst>
            <pc:docMk/>
            <pc:sldMk cId="4013360545" sldId="283"/>
            <ac:spMk id="8" creationId="{8D6B5101-B92A-C05A-F96A-3A28D05F5BF7}"/>
          </ac:spMkLst>
        </pc:spChg>
        <pc:spChg chg="add mod">
          <ac:chgData name="Dheeraj Tuteja (DHTU)" userId="9cb5496d-f711-44b8-8178-4a3b2338ffbf" providerId="ADAL" clId="{BEA3F53D-0744-4F6C-843E-4F1F01D3AE4F}" dt="2023-03-13T11:28:10.616" v="1197" actId="14100"/>
          <ac:spMkLst>
            <pc:docMk/>
            <pc:sldMk cId="4013360545" sldId="283"/>
            <ac:spMk id="9" creationId="{4D0C4238-BF5B-9862-BC7B-5382FAE9AB95}"/>
          </ac:spMkLst>
        </pc:spChg>
        <pc:picChg chg="add mod">
          <ac:chgData name="Dheeraj Tuteja (DHTU)" userId="9cb5496d-f711-44b8-8178-4a3b2338ffbf" providerId="ADAL" clId="{BEA3F53D-0744-4F6C-843E-4F1F01D3AE4F}" dt="2023-03-13T11:28:01.689" v="1195" actId="1076"/>
          <ac:picMkLst>
            <pc:docMk/>
            <pc:sldMk cId="4013360545" sldId="283"/>
            <ac:picMk id="6" creationId="{A72F6939-B58D-38D8-138F-7E81B6F73B44}"/>
          </ac:picMkLst>
        </pc:picChg>
      </pc:sldChg>
      <pc:sldChg chg="add del">
        <pc:chgData name="Dheeraj Tuteja (DHTU)" userId="9cb5496d-f711-44b8-8178-4a3b2338ffbf" providerId="ADAL" clId="{BEA3F53D-0744-4F6C-843E-4F1F01D3AE4F}" dt="2023-03-13T10:42:24.783" v="780" actId="47"/>
        <pc:sldMkLst>
          <pc:docMk/>
          <pc:sldMk cId="3389166556" sldId="284"/>
        </pc:sldMkLst>
      </pc:sldChg>
      <pc:sldChg chg="addSp delSp modSp add mod">
        <pc:chgData name="Dheeraj Tuteja (DHTU)" userId="9cb5496d-f711-44b8-8178-4a3b2338ffbf" providerId="ADAL" clId="{BEA3F53D-0744-4F6C-843E-4F1F01D3AE4F}" dt="2023-03-13T12:39:29.222" v="1379" actId="20577"/>
        <pc:sldMkLst>
          <pc:docMk/>
          <pc:sldMk cId="3498755640" sldId="284"/>
        </pc:sldMkLst>
        <pc:spChg chg="add mod">
          <ac:chgData name="Dheeraj Tuteja (DHTU)" userId="9cb5496d-f711-44b8-8178-4a3b2338ffbf" providerId="ADAL" clId="{BEA3F53D-0744-4F6C-843E-4F1F01D3AE4F}" dt="2023-03-13T12:39:29.222" v="1379" actId="20577"/>
          <ac:spMkLst>
            <pc:docMk/>
            <pc:sldMk cId="3498755640" sldId="284"/>
            <ac:spMk id="7" creationId="{C4739DBF-1CC6-8788-582B-C0305B3EA291}"/>
          </ac:spMkLst>
        </pc:spChg>
        <pc:spChg chg="add mod">
          <ac:chgData name="Dheeraj Tuteja (DHTU)" userId="9cb5496d-f711-44b8-8178-4a3b2338ffbf" providerId="ADAL" clId="{BEA3F53D-0744-4F6C-843E-4F1F01D3AE4F}" dt="2023-03-13T12:30:17.023" v="1244" actId="1076"/>
          <ac:spMkLst>
            <pc:docMk/>
            <pc:sldMk cId="3498755640" sldId="284"/>
            <ac:spMk id="8" creationId="{F6AD2064-F35D-9CA9-C1B9-1F422F868C25}"/>
          </ac:spMkLst>
        </pc:spChg>
        <pc:spChg chg="add mod">
          <ac:chgData name="Dheeraj Tuteja (DHTU)" userId="9cb5496d-f711-44b8-8178-4a3b2338ffbf" providerId="ADAL" clId="{BEA3F53D-0744-4F6C-843E-4F1F01D3AE4F}" dt="2023-03-13T12:30:33.588" v="1249" actId="1076"/>
          <ac:spMkLst>
            <pc:docMk/>
            <pc:sldMk cId="3498755640" sldId="284"/>
            <ac:spMk id="9" creationId="{C3CE55F9-005C-CEE5-D90A-963158377658}"/>
          </ac:spMkLst>
        </pc:spChg>
        <pc:spChg chg="add mod">
          <ac:chgData name="Dheeraj Tuteja (DHTU)" userId="9cb5496d-f711-44b8-8178-4a3b2338ffbf" providerId="ADAL" clId="{BEA3F53D-0744-4F6C-843E-4F1F01D3AE4F}" dt="2023-03-13T12:32:40.593" v="1270" actId="1038"/>
          <ac:spMkLst>
            <pc:docMk/>
            <pc:sldMk cId="3498755640" sldId="284"/>
            <ac:spMk id="10" creationId="{DF16BA3D-EDDD-BF8B-75F8-155CD5A2AC90}"/>
          </ac:spMkLst>
        </pc:spChg>
        <pc:picChg chg="add mod modCrop">
          <ac:chgData name="Dheeraj Tuteja (DHTU)" userId="9cb5496d-f711-44b8-8178-4a3b2338ffbf" providerId="ADAL" clId="{BEA3F53D-0744-4F6C-843E-4F1F01D3AE4F}" dt="2023-03-13T12:30:12.434" v="1243" actId="1076"/>
          <ac:picMkLst>
            <pc:docMk/>
            <pc:sldMk cId="3498755640" sldId="284"/>
            <ac:picMk id="4" creationId="{B56D072D-8FB5-9665-7BFF-9365608C02D2}"/>
          </ac:picMkLst>
        </pc:picChg>
        <pc:picChg chg="add del mod">
          <ac:chgData name="Dheeraj Tuteja (DHTU)" userId="9cb5496d-f711-44b8-8178-4a3b2338ffbf" providerId="ADAL" clId="{BEA3F53D-0744-4F6C-843E-4F1F01D3AE4F}" dt="2023-03-13T12:32:12.145" v="1253" actId="478"/>
          <ac:picMkLst>
            <pc:docMk/>
            <pc:sldMk cId="3498755640" sldId="284"/>
            <ac:picMk id="6" creationId="{6F5264D2-4869-0864-E676-9E8C2DC3EB93}"/>
          </ac:picMkLst>
        </pc:picChg>
        <pc:picChg chg="add mod">
          <ac:chgData name="Dheeraj Tuteja (DHTU)" userId="9cb5496d-f711-44b8-8178-4a3b2338ffbf" providerId="ADAL" clId="{BEA3F53D-0744-4F6C-843E-4F1F01D3AE4F}" dt="2023-03-13T12:32:27.918" v="1260" actId="1076"/>
          <ac:picMkLst>
            <pc:docMk/>
            <pc:sldMk cId="3498755640" sldId="284"/>
            <ac:picMk id="14" creationId="{A07E544C-C7E5-BEC4-86B5-64DBE5E13546}"/>
          </ac:picMkLst>
        </pc:picChg>
      </pc:sldChg>
      <pc:sldChg chg="addSp delSp modSp add mod">
        <pc:chgData name="Dheeraj Tuteja (DHTU)" userId="9cb5496d-f711-44b8-8178-4a3b2338ffbf" providerId="ADAL" clId="{BEA3F53D-0744-4F6C-843E-4F1F01D3AE4F}" dt="2023-03-13T13:30:53.286" v="1737" actId="14100"/>
        <pc:sldMkLst>
          <pc:docMk/>
          <pc:sldMk cId="2907927111" sldId="285"/>
        </pc:sldMkLst>
        <pc:spChg chg="add mod">
          <ac:chgData name="Dheeraj Tuteja (DHTU)" userId="9cb5496d-f711-44b8-8178-4a3b2338ffbf" providerId="ADAL" clId="{BEA3F53D-0744-4F6C-843E-4F1F01D3AE4F}" dt="2023-03-13T12:43:21.834" v="1400" actId="20577"/>
          <ac:spMkLst>
            <pc:docMk/>
            <pc:sldMk cId="2907927111" sldId="285"/>
            <ac:spMk id="6" creationId="{DF9336D8-972E-EDB6-1D4B-5BA40D0A5035}"/>
          </ac:spMkLst>
        </pc:spChg>
        <pc:spChg chg="add del">
          <ac:chgData name="Dheeraj Tuteja (DHTU)" userId="9cb5496d-f711-44b8-8178-4a3b2338ffbf" providerId="ADAL" clId="{BEA3F53D-0744-4F6C-843E-4F1F01D3AE4F}" dt="2023-03-13T12:42:52.550" v="1389"/>
          <ac:spMkLst>
            <pc:docMk/>
            <pc:sldMk cId="2907927111" sldId="285"/>
            <ac:spMk id="7" creationId="{F5FBE97B-E4C0-47CF-4BA7-D587AAACFD1E}"/>
          </ac:spMkLst>
        </pc:spChg>
        <pc:spChg chg="add mod">
          <ac:chgData name="Dheeraj Tuteja (DHTU)" userId="9cb5496d-f711-44b8-8178-4a3b2338ffbf" providerId="ADAL" clId="{BEA3F53D-0744-4F6C-843E-4F1F01D3AE4F}" dt="2023-03-13T13:30:13.802" v="1728" actId="14100"/>
          <ac:spMkLst>
            <pc:docMk/>
            <pc:sldMk cId="2907927111" sldId="285"/>
            <ac:spMk id="8" creationId="{41A52E55-5ACA-1DB3-D974-68D24D0CD162}"/>
          </ac:spMkLst>
        </pc:spChg>
        <pc:spChg chg="add mod">
          <ac:chgData name="Dheeraj Tuteja (DHTU)" userId="9cb5496d-f711-44b8-8178-4a3b2338ffbf" providerId="ADAL" clId="{BEA3F53D-0744-4F6C-843E-4F1F01D3AE4F}" dt="2023-03-13T13:30:37.049" v="1734" actId="14100"/>
          <ac:spMkLst>
            <pc:docMk/>
            <pc:sldMk cId="2907927111" sldId="285"/>
            <ac:spMk id="9" creationId="{5534BB74-890E-A7DE-2C49-753322B39016}"/>
          </ac:spMkLst>
        </pc:spChg>
        <pc:spChg chg="add mod">
          <ac:chgData name="Dheeraj Tuteja (DHTU)" userId="9cb5496d-f711-44b8-8178-4a3b2338ffbf" providerId="ADAL" clId="{BEA3F53D-0744-4F6C-843E-4F1F01D3AE4F}" dt="2023-03-13T13:30:19.056" v="1729"/>
          <ac:spMkLst>
            <pc:docMk/>
            <pc:sldMk cId="2907927111" sldId="285"/>
            <ac:spMk id="10" creationId="{FF2F8CC3-BA08-0F1C-0408-FFC759A4E393}"/>
          </ac:spMkLst>
        </pc:spChg>
        <pc:spChg chg="add mod">
          <ac:chgData name="Dheeraj Tuteja (DHTU)" userId="9cb5496d-f711-44b8-8178-4a3b2338ffbf" providerId="ADAL" clId="{BEA3F53D-0744-4F6C-843E-4F1F01D3AE4F}" dt="2023-03-13T13:30:53.286" v="1737" actId="14100"/>
          <ac:spMkLst>
            <pc:docMk/>
            <pc:sldMk cId="2907927111" sldId="285"/>
            <ac:spMk id="12" creationId="{782154AE-D177-4CD4-064B-5B04CA6412F3}"/>
          </ac:spMkLst>
        </pc:spChg>
        <pc:picChg chg="add mod">
          <ac:chgData name="Dheeraj Tuteja (DHTU)" userId="9cb5496d-f711-44b8-8178-4a3b2338ffbf" providerId="ADAL" clId="{BEA3F53D-0744-4F6C-843E-4F1F01D3AE4F}" dt="2023-03-13T13:30:23.981" v="1731" actId="1076"/>
          <ac:picMkLst>
            <pc:docMk/>
            <pc:sldMk cId="2907927111" sldId="285"/>
            <ac:picMk id="4" creationId="{6FD9D9F9-AEA6-B777-9373-22C8AD043E85}"/>
          </ac:picMkLst>
        </pc:picChg>
      </pc:sldChg>
      <pc:sldChg chg="add del">
        <pc:chgData name="Dheeraj Tuteja (DHTU)" userId="9cb5496d-f711-44b8-8178-4a3b2338ffbf" providerId="ADAL" clId="{BEA3F53D-0744-4F6C-843E-4F1F01D3AE4F}" dt="2023-03-13T10:42:24.783" v="780" actId="47"/>
        <pc:sldMkLst>
          <pc:docMk/>
          <pc:sldMk cId="3447467799" sldId="285"/>
        </pc:sldMkLst>
      </pc:sldChg>
      <pc:sldChg chg="addSp delSp modSp add mod">
        <pc:chgData name="Dheeraj Tuteja (DHTU)" userId="9cb5496d-f711-44b8-8178-4a3b2338ffbf" providerId="ADAL" clId="{BEA3F53D-0744-4F6C-843E-4F1F01D3AE4F}" dt="2023-03-13T13:33:41.415" v="1751" actId="14100"/>
        <pc:sldMkLst>
          <pc:docMk/>
          <pc:sldMk cId="2486571276" sldId="286"/>
        </pc:sldMkLst>
        <pc:spChg chg="add mod">
          <ac:chgData name="Dheeraj Tuteja (DHTU)" userId="9cb5496d-f711-44b8-8178-4a3b2338ffbf" providerId="ADAL" clId="{BEA3F53D-0744-4F6C-843E-4F1F01D3AE4F}" dt="2023-03-13T13:32:28.016" v="1738" actId="113"/>
          <ac:spMkLst>
            <pc:docMk/>
            <pc:sldMk cId="2486571276" sldId="286"/>
            <ac:spMk id="6" creationId="{32714875-0A98-8B23-12D2-8A196675882B}"/>
          </ac:spMkLst>
        </pc:spChg>
        <pc:spChg chg="add del">
          <ac:chgData name="Dheeraj Tuteja (DHTU)" userId="9cb5496d-f711-44b8-8178-4a3b2338ffbf" providerId="ADAL" clId="{BEA3F53D-0744-4F6C-843E-4F1F01D3AE4F}" dt="2023-03-13T12:57:06.854" v="1499"/>
          <ac:spMkLst>
            <pc:docMk/>
            <pc:sldMk cId="2486571276" sldId="286"/>
            <ac:spMk id="7" creationId="{543D0338-96D0-8A67-AA12-C6AA219A55D2}"/>
          </ac:spMkLst>
        </pc:spChg>
        <pc:spChg chg="add mod">
          <ac:chgData name="Dheeraj Tuteja (DHTU)" userId="9cb5496d-f711-44b8-8178-4a3b2338ffbf" providerId="ADAL" clId="{BEA3F53D-0744-4F6C-843E-4F1F01D3AE4F}" dt="2023-03-13T13:33:27.561" v="1747" actId="14100"/>
          <ac:spMkLst>
            <pc:docMk/>
            <pc:sldMk cId="2486571276" sldId="286"/>
            <ac:spMk id="8" creationId="{5D4E0978-41D5-BC08-A274-5A9D02E41171}"/>
          </ac:spMkLst>
        </pc:spChg>
        <pc:spChg chg="add mod">
          <ac:chgData name="Dheeraj Tuteja (DHTU)" userId="9cb5496d-f711-44b8-8178-4a3b2338ffbf" providerId="ADAL" clId="{BEA3F53D-0744-4F6C-843E-4F1F01D3AE4F}" dt="2023-03-13T13:33:16.930" v="1745" actId="14100"/>
          <ac:spMkLst>
            <pc:docMk/>
            <pc:sldMk cId="2486571276" sldId="286"/>
            <ac:spMk id="9" creationId="{B2178DDC-F064-C69D-3B0A-F6689818B0AC}"/>
          </ac:spMkLst>
        </pc:spChg>
        <pc:spChg chg="add mod">
          <ac:chgData name="Dheeraj Tuteja (DHTU)" userId="9cb5496d-f711-44b8-8178-4a3b2338ffbf" providerId="ADAL" clId="{BEA3F53D-0744-4F6C-843E-4F1F01D3AE4F}" dt="2023-03-13T13:33:41.415" v="1751" actId="14100"/>
          <ac:spMkLst>
            <pc:docMk/>
            <pc:sldMk cId="2486571276" sldId="286"/>
            <ac:spMk id="10" creationId="{531982E3-913B-EBC3-048B-ACE13C84ECC9}"/>
          </ac:spMkLst>
        </pc:spChg>
        <pc:picChg chg="add mod">
          <ac:chgData name="Dheeraj Tuteja (DHTU)" userId="9cb5496d-f711-44b8-8178-4a3b2338ffbf" providerId="ADAL" clId="{BEA3F53D-0744-4F6C-843E-4F1F01D3AE4F}" dt="2023-03-13T12:57:21.629" v="1503" actId="1076"/>
          <ac:picMkLst>
            <pc:docMk/>
            <pc:sldMk cId="2486571276" sldId="286"/>
            <ac:picMk id="4" creationId="{5E0DDC6C-8CDF-BAAF-FC17-EF48297B372B}"/>
          </ac:picMkLst>
        </pc:picChg>
      </pc:sldChg>
      <pc:sldChg chg="add del">
        <pc:chgData name="Dheeraj Tuteja (DHTU)" userId="9cb5496d-f711-44b8-8178-4a3b2338ffbf" providerId="ADAL" clId="{BEA3F53D-0744-4F6C-843E-4F1F01D3AE4F}" dt="2023-03-13T10:42:24.783" v="780" actId="47"/>
        <pc:sldMkLst>
          <pc:docMk/>
          <pc:sldMk cId="2768378705" sldId="286"/>
        </pc:sldMkLst>
      </pc:sldChg>
      <pc:sldChg chg="add del">
        <pc:chgData name="Dheeraj Tuteja (DHTU)" userId="9cb5496d-f711-44b8-8178-4a3b2338ffbf" providerId="ADAL" clId="{BEA3F53D-0744-4F6C-843E-4F1F01D3AE4F}" dt="2023-03-13T10:42:24.783" v="780" actId="47"/>
        <pc:sldMkLst>
          <pc:docMk/>
          <pc:sldMk cId="2505003190" sldId="287"/>
        </pc:sldMkLst>
      </pc:sldChg>
      <pc:sldChg chg="addSp modSp add mod">
        <pc:chgData name="Dheeraj Tuteja (DHTU)" userId="9cb5496d-f711-44b8-8178-4a3b2338ffbf" providerId="ADAL" clId="{BEA3F53D-0744-4F6C-843E-4F1F01D3AE4F}" dt="2023-03-13T14:10:55.667" v="1981" actId="20577"/>
        <pc:sldMkLst>
          <pc:docMk/>
          <pc:sldMk cId="4130909340" sldId="287"/>
        </pc:sldMkLst>
        <pc:spChg chg="add mod">
          <ac:chgData name="Dheeraj Tuteja (DHTU)" userId="9cb5496d-f711-44b8-8178-4a3b2338ffbf" providerId="ADAL" clId="{BEA3F53D-0744-4F6C-843E-4F1F01D3AE4F}" dt="2023-03-13T13:39:29.160" v="1779" actId="164"/>
          <ac:spMkLst>
            <pc:docMk/>
            <pc:sldMk cId="4130909340" sldId="287"/>
            <ac:spMk id="5" creationId="{0B3F41B1-B4EC-7F25-96BF-652D67B0FEDD}"/>
          </ac:spMkLst>
        </pc:spChg>
        <pc:spChg chg="add mod">
          <ac:chgData name="Dheeraj Tuteja (DHTU)" userId="9cb5496d-f711-44b8-8178-4a3b2338ffbf" providerId="ADAL" clId="{BEA3F53D-0744-4F6C-843E-4F1F01D3AE4F}" dt="2023-03-13T13:39:29.160" v="1779" actId="164"/>
          <ac:spMkLst>
            <pc:docMk/>
            <pc:sldMk cId="4130909340" sldId="287"/>
            <ac:spMk id="6" creationId="{BDCA91AE-E309-565E-26F1-ECBA55E64140}"/>
          </ac:spMkLst>
        </pc:spChg>
        <pc:spChg chg="add mod">
          <ac:chgData name="Dheeraj Tuteja (DHTU)" userId="9cb5496d-f711-44b8-8178-4a3b2338ffbf" providerId="ADAL" clId="{BEA3F53D-0744-4F6C-843E-4F1F01D3AE4F}" dt="2023-03-13T13:39:29.160" v="1779" actId="164"/>
          <ac:spMkLst>
            <pc:docMk/>
            <pc:sldMk cId="4130909340" sldId="287"/>
            <ac:spMk id="7" creationId="{40761940-CBD2-ADCF-5306-5D9731C74E0D}"/>
          </ac:spMkLst>
        </pc:spChg>
        <pc:spChg chg="add mod">
          <ac:chgData name="Dheeraj Tuteja (DHTU)" userId="9cb5496d-f711-44b8-8178-4a3b2338ffbf" providerId="ADAL" clId="{BEA3F53D-0744-4F6C-843E-4F1F01D3AE4F}" dt="2023-03-13T13:39:29.160" v="1779" actId="164"/>
          <ac:spMkLst>
            <pc:docMk/>
            <pc:sldMk cId="4130909340" sldId="287"/>
            <ac:spMk id="8" creationId="{4AB828E0-68E8-15B7-A9E9-7F818EE69615}"/>
          </ac:spMkLst>
        </pc:spChg>
        <pc:spChg chg="add mod">
          <ac:chgData name="Dheeraj Tuteja (DHTU)" userId="9cb5496d-f711-44b8-8178-4a3b2338ffbf" providerId="ADAL" clId="{BEA3F53D-0744-4F6C-843E-4F1F01D3AE4F}" dt="2023-03-13T13:39:29.160" v="1779" actId="164"/>
          <ac:spMkLst>
            <pc:docMk/>
            <pc:sldMk cId="4130909340" sldId="287"/>
            <ac:spMk id="9" creationId="{CAA2FEE0-9101-7BCF-A287-F52A45DFD46E}"/>
          </ac:spMkLst>
        </pc:spChg>
        <pc:spChg chg="add mod">
          <ac:chgData name="Dheeraj Tuteja (DHTU)" userId="9cb5496d-f711-44b8-8178-4a3b2338ffbf" providerId="ADAL" clId="{BEA3F53D-0744-4F6C-843E-4F1F01D3AE4F}" dt="2023-03-13T14:10:55.667" v="1981" actId="20577"/>
          <ac:spMkLst>
            <pc:docMk/>
            <pc:sldMk cId="4130909340" sldId="287"/>
            <ac:spMk id="14" creationId="{0C9BD4F3-3DA4-1AEB-42A3-8EFCAA639027}"/>
          </ac:spMkLst>
        </pc:spChg>
        <pc:grpChg chg="add mod">
          <ac:chgData name="Dheeraj Tuteja (DHTU)" userId="9cb5496d-f711-44b8-8178-4a3b2338ffbf" providerId="ADAL" clId="{BEA3F53D-0744-4F6C-843E-4F1F01D3AE4F}" dt="2023-03-13T13:39:35.436" v="1794" actId="1036"/>
          <ac:grpSpMkLst>
            <pc:docMk/>
            <pc:sldMk cId="4130909340" sldId="287"/>
            <ac:grpSpMk id="10" creationId="{EE9F0A59-5EE4-0E50-D198-B07C663F439D}"/>
          </ac:grpSpMkLst>
        </pc:grpChg>
        <pc:picChg chg="add mod">
          <ac:chgData name="Dheeraj Tuteja (DHTU)" userId="9cb5496d-f711-44b8-8178-4a3b2338ffbf" providerId="ADAL" clId="{BEA3F53D-0744-4F6C-843E-4F1F01D3AE4F}" dt="2023-03-13T13:39:29.160" v="1779" actId="164"/>
          <ac:picMkLst>
            <pc:docMk/>
            <pc:sldMk cId="4130909340" sldId="287"/>
            <ac:picMk id="4" creationId="{306C9B75-F7D7-F5F8-084B-1D2D599D548C}"/>
          </ac:picMkLst>
        </pc:picChg>
      </pc:sldChg>
      <pc:sldChg chg="addSp delSp modSp add mod">
        <pc:chgData name="Dheeraj Tuteja (DHTU)" userId="9cb5496d-f711-44b8-8178-4a3b2338ffbf" providerId="ADAL" clId="{BEA3F53D-0744-4F6C-843E-4F1F01D3AE4F}" dt="2023-03-19T17:06:27.325" v="2095" actId="20577"/>
        <pc:sldMkLst>
          <pc:docMk/>
          <pc:sldMk cId="637836688" sldId="288"/>
        </pc:sldMkLst>
        <pc:spChg chg="add mod">
          <ac:chgData name="Dheeraj Tuteja (DHTU)" userId="9cb5496d-f711-44b8-8178-4a3b2338ffbf" providerId="ADAL" clId="{BEA3F53D-0744-4F6C-843E-4F1F01D3AE4F}" dt="2023-03-19T17:06:27.325" v="2095" actId="20577"/>
          <ac:spMkLst>
            <pc:docMk/>
            <pc:sldMk cId="637836688" sldId="288"/>
            <ac:spMk id="4" creationId="{613CCA83-1A70-5BCA-4F19-EFF6EF6EBC90}"/>
          </ac:spMkLst>
        </pc:spChg>
        <pc:spChg chg="add del">
          <ac:chgData name="Dheeraj Tuteja (DHTU)" userId="9cb5496d-f711-44b8-8178-4a3b2338ffbf" providerId="ADAL" clId="{BEA3F53D-0744-4F6C-843E-4F1F01D3AE4F}" dt="2023-03-13T13:44:48.412" v="1823"/>
          <ac:spMkLst>
            <pc:docMk/>
            <pc:sldMk cId="637836688" sldId="288"/>
            <ac:spMk id="5" creationId="{E0248215-3C93-8D6F-FCCA-BD187BE4A0A8}"/>
          </ac:spMkLst>
        </pc:spChg>
        <pc:spChg chg="add mod">
          <ac:chgData name="Dheeraj Tuteja (DHTU)" userId="9cb5496d-f711-44b8-8178-4a3b2338ffbf" providerId="ADAL" clId="{BEA3F53D-0744-4F6C-843E-4F1F01D3AE4F}" dt="2023-03-13T13:47:23.297" v="1839" actId="14100"/>
          <ac:spMkLst>
            <pc:docMk/>
            <pc:sldMk cId="637836688" sldId="288"/>
            <ac:spMk id="8" creationId="{F1A77787-ABEE-7D42-506C-E880B395B012}"/>
          </ac:spMkLst>
        </pc:spChg>
        <pc:spChg chg="add mod">
          <ac:chgData name="Dheeraj Tuteja (DHTU)" userId="9cb5496d-f711-44b8-8178-4a3b2338ffbf" providerId="ADAL" clId="{BEA3F53D-0744-4F6C-843E-4F1F01D3AE4F}" dt="2023-03-13T13:47:35.371" v="1843" actId="1076"/>
          <ac:spMkLst>
            <pc:docMk/>
            <pc:sldMk cId="637836688" sldId="288"/>
            <ac:spMk id="9" creationId="{E1E3E5C5-217C-C52E-05FF-F27C4310A456}"/>
          </ac:spMkLst>
        </pc:spChg>
        <pc:picChg chg="add mod">
          <ac:chgData name="Dheeraj Tuteja (DHTU)" userId="9cb5496d-f711-44b8-8178-4a3b2338ffbf" providerId="ADAL" clId="{BEA3F53D-0744-4F6C-843E-4F1F01D3AE4F}" dt="2023-03-13T13:46:33.487" v="1835" actId="1076"/>
          <ac:picMkLst>
            <pc:docMk/>
            <pc:sldMk cId="637836688" sldId="288"/>
            <ac:picMk id="7" creationId="{84F98FB9-1B21-5CDD-D239-AFF7D6E20263}"/>
          </ac:picMkLst>
        </pc:picChg>
      </pc:sldChg>
      <pc:sldChg chg="add del">
        <pc:chgData name="Dheeraj Tuteja (DHTU)" userId="9cb5496d-f711-44b8-8178-4a3b2338ffbf" providerId="ADAL" clId="{BEA3F53D-0744-4F6C-843E-4F1F01D3AE4F}" dt="2023-03-13T10:42:24.783" v="780" actId="47"/>
        <pc:sldMkLst>
          <pc:docMk/>
          <pc:sldMk cId="2918653984" sldId="288"/>
        </pc:sldMkLst>
      </pc:sldChg>
      <pc:sldChg chg="add del">
        <pc:chgData name="Dheeraj Tuteja (DHTU)" userId="9cb5496d-f711-44b8-8178-4a3b2338ffbf" providerId="ADAL" clId="{BEA3F53D-0744-4F6C-843E-4F1F01D3AE4F}" dt="2023-03-13T10:42:24.783" v="780" actId="47"/>
        <pc:sldMkLst>
          <pc:docMk/>
          <pc:sldMk cId="1260312996" sldId="289"/>
        </pc:sldMkLst>
      </pc:sldChg>
      <pc:sldChg chg="addSp modSp add mod">
        <pc:chgData name="Dheeraj Tuteja (DHTU)" userId="9cb5496d-f711-44b8-8178-4a3b2338ffbf" providerId="ADAL" clId="{BEA3F53D-0744-4F6C-843E-4F1F01D3AE4F}" dt="2023-03-13T14:11:06.507" v="1983" actId="20577"/>
        <pc:sldMkLst>
          <pc:docMk/>
          <pc:sldMk cId="3032679516" sldId="289"/>
        </pc:sldMkLst>
        <pc:spChg chg="add mod">
          <ac:chgData name="Dheeraj Tuteja (DHTU)" userId="9cb5496d-f711-44b8-8178-4a3b2338ffbf" providerId="ADAL" clId="{BEA3F53D-0744-4F6C-843E-4F1F01D3AE4F}" dt="2023-03-13T13:49:53.028" v="1847" actId="1076"/>
          <ac:spMkLst>
            <pc:docMk/>
            <pc:sldMk cId="3032679516" sldId="289"/>
            <ac:spMk id="5" creationId="{A8D21265-FF12-45FB-B17B-1EBBD6BA97AE}"/>
          </ac:spMkLst>
        </pc:spChg>
        <pc:spChg chg="add mod">
          <ac:chgData name="Dheeraj Tuteja (DHTU)" userId="9cb5496d-f711-44b8-8178-4a3b2338ffbf" providerId="ADAL" clId="{BEA3F53D-0744-4F6C-843E-4F1F01D3AE4F}" dt="2023-03-13T13:50:02.079" v="1849" actId="1076"/>
          <ac:spMkLst>
            <pc:docMk/>
            <pc:sldMk cId="3032679516" sldId="289"/>
            <ac:spMk id="6" creationId="{D120EC8C-5ED6-4DB0-27B0-2CAB840C8BA1}"/>
          </ac:spMkLst>
        </pc:spChg>
        <pc:spChg chg="add mod">
          <ac:chgData name="Dheeraj Tuteja (DHTU)" userId="9cb5496d-f711-44b8-8178-4a3b2338ffbf" providerId="ADAL" clId="{BEA3F53D-0744-4F6C-843E-4F1F01D3AE4F}" dt="2023-03-13T13:50:10.130" v="1851" actId="1076"/>
          <ac:spMkLst>
            <pc:docMk/>
            <pc:sldMk cId="3032679516" sldId="289"/>
            <ac:spMk id="7" creationId="{543E7A2D-AD31-CC75-466F-59FD34E8D8AC}"/>
          </ac:spMkLst>
        </pc:spChg>
        <pc:spChg chg="add mod">
          <ac:chgData name="Dheeraj Tuteja (DHTU)" userId="9cb5496d-f711-44b8-8178-4a3b2338ffbf" providerId="ADAL" clId="{BEA3F53D-0744-4F6C-843E-4F1F01D3AE4F}" dt="2023-03-13T14:11:06.507" v="1983" actId="20577"/>
          <ac:spMkLst>
            <pc:docMk/>
            <pc:sldMk cId="3032679516" sldId="289"/>
            <ac:spMk id="9" creationId="{FE02E5E4-7F23-8B15-48AC-F8DEC7E8700C}"/>
          </ac:spMkLst>
        </pc:spChg>
        <pc:picChg chg="add mod">
          <ac:chgData name="Dheeraj Tuteja (DHTU)" userId="9cb5496d-f711-44b8-8178-4a3b2338ffbf" providerId="ADAL" clId="{BEA3F53D-0744-4F6C-843E-4F1F01D3AE4F}" dt="2023-03-13T13:49:31.269" v="1845" actId="1076"/>
          <ac:picMkLst>
            <pc:docMk/>
            <pc:sldMk cId="3032679516" sldId="289"/>
            <ac:picMk id="4" creationId="{7F7B03F5-29D8-BB47-84C7-1964E27E5832}"/>
          </ac:picMkLst>
        </pc:picChg>
      </pc:sldChg>
      <pc:sldChg chg="add del">
        <pc:chgData name="Dheeraj Tuteja (DHTU)" userId="9cb5496d-f711-44b8-8178-4a3b2338ffbf" providerId="ADAL" clId="{BEA3F53D-0744-4F6C-843E-4F1F01D3AE4F}" dt="2023-03-13T10:42:24.783" v="780" actId="47"/>
        <pc:sldMkLst>
          <pc:docMk/>
          <pc:sldMk cId="3926015783" sldId="290"/>
        </pc:sldMkLst>
      </pc:sldChg>
      <pc:sldChg chg="addSp delSp modSp add mod">
        <pc:chgData name="Dheeraj Tuteja (DHTU)" userId="9cb5496d-f711-44b8-8178-4a3b2338ffbf" providerId="ADAL" clId="{BEA3F53D-0744-4F6C-843E-4F1F01D3AE4F}" dt="2023-03-13T14:16:09.882" v="2037" actId="22"/>
        <pc:sldMkLst>
          <pc:docMk/>
          <pc:sldMk cId="3987768739" sldId="290"/>
        </pc:sldMkLst>
        <pc:spChg chg="add mod">
          <ac:chgData name="Dheeraj Tuteja (DHTU)" userId="9cb5496d-f711-44b8-8178-4a3b2338ffbf" providerId="ADAL" clId="{BEA3F53D-0744-4F6C-843E-4F1F01D3AE4F}" dt="2023-03-13T14:12:20.073" v="1992" actId="20577"/>
          <ac:spMkLst>
            <pc:docMk/>
            <pc:sldMk cId="3987768739" sldId="290"/>
            <ac:spMk id="6" creationId="{004A29AD-2594-B3F3-0E7E-958F5A189B06}"/>
          </ac:spMkLst>
        </pc:spChg>
        <pc:spChg chg="add mod">
          <ac:chgData name="Dheeraj Tuteja (DHTU)" userId="9cb5496d-f711-44b8-8178-4a3b2338ffbf" providerId="ADAL" clId="{BEA3F53D-0744-4F6C-843E-4F1F01D3AE4F}" dt="2023-03-13T13:53:51.775" v="1873" actId="14100"/>
          <ac:spMkLst>
            <pc:docMk/>
            <pc:sldMk cId="3987768739" sldId="290"/>
            <ac:spMk id="7" creationId="{6D22624B-831E-C0F7-1635-ED0B6EC91C13}"/>
          </ac:spMkLst>
        </pc:spChg>
        <pc:spChg chg="add mod">
          <ac:chgData name="Dheeraj Tuteja (DHTU)" userId="9cb5496d-f711-44b8-8178-4a3b2338ffbf" providerId="ADAL" clId="{BEA3F53D-0744-4F6C-843E-4F1F01D3AE4F}" dt="2023-03-13T13:54:00.660" v="1876" actId="14100"/>
          <ac:spMkLst>
            <pc:docMk/>
            <pc:sldMk cId="3987768739" sldId="290"/>
            <ac:spMk id="8" creationId="{AB98B3A1-3072-1991-9BC1-07B530094F18}"/>
          </ac:spMkLst>
        </pc:spChg>
        <pc:spChg chg="add mod">
          <ac:chgData name="Dheeraj Tuteja (DHTU)" userId="9cb5496d-f711-44b8-8178-4a3b2338ffbf" providerId="ADAL" clId="{BEA3F53D-0744-4F6C-843E-4F1F01D3AE4F}" dt="2023-03-13T13:54:44.615" v="1891" actId="1037"/>
          <ac:spMkLst>
            <pc:docMk/>
            <pc:sldMk cId="3987768739" sldId="290"/>
            <ac:spMk id="9" creationId="{553E71AB-54DD-4C6E-1F48-8C1F10A76163}"/>
          </ac:spMkLst>
        </pc:spChg>
        <pc:picChg chg="add mod">
          <ac:chgData name="Dheeraj Tuteja (DHTU)" userId="9cb5496d-f711-44b8-8178-4a3b2338ffbf" providerId="ADAL" clId="{BEA3F53D-0744-4F6C-843E-4F1F01D3AE4F}" dt="2023-03-13T13:54:24.009" v="1881" actId="1076"/>
          <ac:picMkLst>
            <pc:docMk/>
            <pc:sldMk cId="3987768739" sldId="290"/>
            <ac:picMk id="4" creationId="{88064C8A-A446-4110-22C1-9230B008C9B6}"/>
          </ac:picMkLst>
        </pc:picChg>
        <pc:picChg chg="add del">
          <ac:chgData name="Dheeraj Tuteja (DHTU)" userId="9cb5496d-f711-44b8-8178-4a3b2338ffbf" providerId="ADAL" clId="{BEA3F53D-0744-4F6C-843E-4F1F01D3AE4F}" dt="2023-03-13T14:16:09.882" v="2037" actId="22"/>
          <ac:picMkLst>
            <pc:docMk/>
            <pc:sldMk cId="3987768739" sldId="290"/>
            <ac:picMk id="12" creationId="{675AC4C2-2C4C-1A12-76CF-97D3A0E1752C}"/>
          </ac:picMkLst>
        </pc:picChg>
      </pc:sldChg>
      <pc:sldChg chg="addSp modSp add mod ord">
        <pc:chgData name="Dheeraj Tuteja (DHTU)" userId="9cb5496d-f711-44b8-8178-4a3b2338ffbf" providerId="ADAL" clId="{BEA3F53D-0744-4F6C-843E-4F1F01D3AE4F}" dt="2023-03-13T14:10:39.924" v="1980" actId="14100"/>
        <pc:sldMkLst>
          <pc:docMk/>
          <pc:sldMk cId="382975354" sldId="291"/>
        </pc:sldMkLst>
        <pc:spChg chg="add mod">
          <ac:chgData name="Dheeraj Tuteja (DHTU)" userId="9cb5496d-f711-44b8-8178-4a3b2338ffbf" providerId="ADAL" clId="{BEA3F53D-0744-4F6C-843E-4F1F01D3AE4F}" dt="2023-03-13T14:08:58.602" v="1952" actId="207"/>
          <ac:spMkLst>
            <pc:docMk/>
            <pc:sldMk cId="382975354" sldId="291"/>
            <ac:spMk id="4" creationId="{0FACAD34-C0A1-E65E-F8D8-E99A56E0921E}"/>
          </ac:spMkLst>
        </pc:spChg>
        <pc:spChg chg="add mod">
          <ac:chgData name="Dheeraj Tuteja (DHTU)" userId="9cb5496d-f711-44b8-8178-4a3b2338ffbf" providerId="ADAL" clId="{BEA3F53D-0744-4F6C-843E-4F1F01D3AE4F}" dt="2023-03-13T14:10:39.924" v="1980" actId="14100"/>
          <ac:spMkLst>
            <pc:docMk/>
            <pc:sldMk cId="382975354" sldId="291"/>
            <ac:spMk id="7" creationId="{EA0D8471-88C4-A827-0F02-6EE3C57A11A0}"/>
          </ac:spMkLst>
        </pc:spChg>
        <pc:spChg chg="add mod">
          <ac:chgData name="Dheeraj Tuteja (DHTU)" userId="9cb5496d-f711-44b8-8178-4a3b2338ffbf" providerId="ADAL" clId="{BEA3F53D-0744-4F6C-843E-4F1F01D3AE4F}" dt="2023-03-13T14:10:15.722" v="1970" actId="1035"/>
          <ac:spMkLst>
            <pc:docMk/>
            <pc:sldMk cId="382975354" sldId="291"/>
            <ac:spMk id="8" creationId="{BFB8B1DF-48FB-1A21-9B52-726C22870BFB}"/>
          </ac:spMkLst>
        </pc:spChg>
        <pc:spChg chg="add mod">
          <ac:chgData name="Dheeraj Tuteja (DHTU)" userId="9cb5496d-f711-44b8-8178-4a3b2338ffbf" providerId="ADAL" clId="{BEA3F53D-0744-4F6C-843E-4F1F01D3AE4F}" dt="2023-03-13T14:10:28.501" v="1978" actId="1035"/>
          <ac:spMkLst>
            <pc:docMk/>
            <pc:sldMk cId="382975354" sldId="291"/>
            <ac:spMk id="9" creationId="{FAAC4708-FBC3-CFA7-88B7-A4F45BB51DC2}"/>
          </ac:spMkLst>
        </pc:spChg>
        <pc:picChg chg="add mod">
          <ac:chgData name="Dheeraj Tuteja (DHTU)" userId="9cb5496d-f711-44b8-8178-4a3b2338ffbf" providerId="ADAL" clId="{BEA3F53D-0744-4F6C-843E-4F1F01D3AE4F}" dt="2023-03-13T14:10:07.448" v="1962" actId="1076"/>
          <ac:picMkLst>
            <pc:docMk/>
            <pc:sldMk cId="382975354" sldId="291"/>
            <ac:picMk id="6" creationId="{CAFF0C76-A0D3-F27B-326C-AB0B45F51D34}"/>
          </ac:picMkLst>
        </pc:picChg>
      </pc:sldChg>
      <pc:sldChg chg="add del">
        <pc:chgData name="Dheeraj Tuteja (DHTU)" userId="9cb5496d-f711-44b8-8178-4a3b2338ffbf" providerId="ADAL" clId="{BEA3F53D-0744-4F6C-843E-4F1F01D3AE4F}" dt="2023-03-13T10:42:24.783" v="780" actId="47"/>
        <pc:sldMkLst>
          <pc:docMk/>
          <pc:sldMk cId="3496981785" sldId="291"/>
        </pc:sldMkLst>
      </pc:sldChg>
      <pc:sldChg chg="addSp delSp modSp add mod">
        <pc:chgData name="Dheeraj Tuteja (DHTU)" userId="9cb5496d-f711-44b8-8178-4a3b2338ffbf" providerId="ADAL" clId="{BEA3F53D-0744-4F6C-843E-4F1F01D3AE4F}" dt="2023-03-13T14:20:02.109" v="2077" actId="20577"/>
        <pc:sldMkLst>
          <pc:docMk/>
          <pc:sldMk cId="2841472091" sldId="292"/>
        </pc:sldMkLst>
        <pc:spChg chg="add mod">
          <ac:chgData name="Dheeraj Tuteja (DHTU)" userId="9cb5496d-f711-44b8-8178-4a3b2338ffbf" providerId="ADAL" clId="{BEA3F53D-0744-4F6C-843E-4F1F01D3AE4F}" dt="2023-03-13T14:20:02.109" v="2077" actId="20577"/>
          <ac:spMkLst>
            <pc:docMk/>
            <pc:sldMk cId="2841472091" sldId="292"/>
            <ac:spMk id="4" creationId="{405C793E-9855-B5F1-91CE-E18B8AE835AA}"/>
          </ac:spMkLst>
        </pc:spChg>
        <pc:spChg chg="add del">
          <ac:chgData name="Dheeraj Tuteja (DHTU)" userId="9cb5496d-f711-44b8-8178-4a3b2338ffbf" providerId="ADAL" clId="{BEA3F53D-0744-4F6C-843E-4F1F01D3AE4F}" dt="2023-03-13T14:13:21.834" v="2025"/>
          <ac:spMkLst>
            <pc:docMk/>
            <pc:sldMk cId="2841472091" sldId="292"/>
            <ac:spMk id="5" creationId="{E31802B0-0E75-1F32-558B-702AE96387DD}"/>
          </ac:spMkLst>
        </pc:spChg>
        <pc:spChg chg="add mod">
          <ac:chgData name="Dheeraj Tuteja (DHTU)" userId="9cb5496d-f711-44b8-8178-4a3b2338ffbf" providerId="ADAL" clId="{BEA3F53D-0744-4F6C-843E-4F1F01D3AE4F}" dt="2023-03-13T14:16:24.663" v="2039" actId="1076"/>
          <ac:spMkLst>
            <pc:docMk/>
            <pc:sldMk cId="2841472091" sldId="292"/>
            <ac:spMk id="8" creationId="{E2D5C222-D4EE-9FC5-B10A-7C2E45F444CC}"/>
          </ac:spMkLst>
        </pc:spChg>
        <pc:spChg chg="add mod">
          <ac:chgData name="Dheeraj Tuteja (DHTU)" userId="9cb5496d-f711-44b8-8178-4a3b2338ffbf" providerId="ADAL" clId="{BEA3F53D-0744-4F6C-843E-4F1F01D3AE4F}" dt="2023-03-13T14:16:30.601" v="2041" actId="1076"/>
          <ac:spMkLst>
            <pc:docMk/>
            <pc:sldMk cId="2841472091" sldId="292"/>
            <ac:spMk id="9" creationId="{CF78232F-6D2E-EB24-F3D6-F5A2CA35C81B}"/>
          </ac:spMkLst>
        </pc:spChg>
        <pc:spChg chg="add mod">
          <ac:chgData name="Dheeraj Tuteja (DHTU)" userId="9cb5496d-f711-44b8-8178-4a3b2338ffbf" providerId="ADAL" clId="{BEA3F53D-0744-4F6C-843E-4F1F01D3AE4F}" dt="2023-03-13T14:16:49.813" v="2048" actId="14100"/>
          <ac:spMkLst>
            <pc:docMk/>
            <pc:sldMk cId="2841472091" sldId="292"/>
            <ac:spMk id="10" creationId="{AEFCC45F-1D58-70D4-17C8-ECD510115A8A}"/>
          </ac:spMkLst>
        </pc:spChg>
        <pc:picChg chg="add mod">
          <ac:chgData name="Dheeraj Tuteja (DHTU)" userId="9cb5496d-f711-44b8-8178-4a3b2338ffbf" providerId="ADAL" clId="{BEA3F53D-0744-4F6C-843E-4F1F01D3AE4F}" dt="2023-03-13T14:16:03.500" v="2035" actId="1076"/>
          <ac:picMkLst>
            <pc:docMk/>
            <pc:sldMk cId="2841472091" sldId="292"/>
            <ac:picMk id="7" creationId="{2E4BFD86-A739-5AEE-28D7-854C5A12ACBB}"/>
          </ac:picMkLst>
        </pc:picChg>
      </pc:sldChg>
      <pc:sldChg chg="add del">
        <pc:chgData name="Dheeraj Tuteja (DHTU)" userId="9cb5496d-f711-44b8-8178-4a3b2338ffbf" providerId="ADAL" clId="{BEA3F53D-0744-4F6C-843E-4F1F01D3AE4F}" dt="2023-03-13T14:14:47.566" v="2033" actId="47"/>
        <pc:sldMkLst>
          <pc:docMk/>
          <pc:sldMk cId="30446394" sldId="293"/>
        </pc:sldMkLst>
      </pc:sldChg>
      <pc:sldChg chg="addSp delSp modSp add mod">
        <pc:chgData name="Dheeraj Tuteja (DHTU)" userId="9cb5496d-f711-44b8-8178-4a3b2338ffbf" providerId="ADAL" clId="{BEA3F53D-0744-4F6C-843E-4F1F01D3AE4F}" dt="2023-03-13T13:23:13.831" v="1683" actId="1035"/>
        <pc:sldMkLst>
          <pc:docMk/>
          <pc:sldMk cId="3957589884" sldId="294"/>
        </pc:sldMkLst>
        <pc:spChg chg="mod">
          <ac:chgData name="Dheeraj Tuteja (DHTU)" userId="9cb5496d-f711-44b8-8178-4a3b2338ffbf" providerId="ADAL" clId="{BEA3F53D-0744-4F6C-843E-4F1F01D3AE4F}" dt="2023-03-13T10:49:59.301" v="838" actId="20577"/>
          <ac:spMkLst>
            <pc:docMk/>
            <pc:sldMk cId="3957589884" sldId="294"/>
            <ac:spMk id="4" creationId="{54752426-6838-297D-4EB4-197B9E3FC004}"/>
          </ac:spMkLst>
        </pc:spChg>
        <pc:spChg chg="del">
          <ac:chgData name="Dheeraj Tuteja (DHTU)" userId="9cb5496d-f711-44b8-8178-4a3b2338ffbf" providerId="ADAL" clId="{BEA3F53D-0744-4F6C-843E-4F1F01D3AE4F}" dt="2023-03-13T10:49:16.926" v="832" actId="478"/>
          <ac:spMkLst>
            <pc:docMk/>
            <pc:sldMk cId="3957589884" sldId="294"/>
            <ac:spMk id="7" creationId="{16C850E7-5B28-7075-87CD-EB353FE4E300}"/>
          </ac:spMkLst>
        </pc:spChg>
        <pc:spChg chg="add del mod ord">
          <ac:chgData name="Dheeraj Tuteja (DHTU)" userId="9cb5496d-f711-44b8-8178-4a3b2338ffbf" providerId="ADAL" clId="{BEA3F53D-0744-4F6C-843E-4F1F01D3AE4F}" dt="2023-03-13T13:23:13.831" v="1683" actId="1035"/>
          <ac:spMkLst>
            <pc:docMk/>
            <pc:sldMk cId="3957589884" sldId="294"/>
            <ac:spMk id="9" creationId="{3F5B44C1-5973-B1EB-82DA-9D01B8670654}"/>
          </ac:spMkLst>
        </pc:spChg>
        <pc:grpChg chg="add mod">
          <ac:chgData name="Dheeraj Tuteja (DHTU)" userId="9cb5496d-f711-44b8-8178-4a3b2338ffbf" providerId="ADAL" clId="{BEA3F53D-0744-4F6C-843E-4F1F01D3AE4F}" dt="2023-03-13T13:23:07.352" v="1653" actId="1076"/>
          <ac:grpSpMkLst>
            <pc:docMk/>
            <pc:sldMk cId="3957589884" sldId="294"/>
            <ac:grpSpMk id="3" creationId="{CD4171A6-AAD6-C4EC-CA4C-5FFB32705CE8}"/>
          </ac:grpSpMkLst>
        </pc:grpChg>
        <pc:picChg chg="mod">
          <ac:chgData name="Dheeraj Tuteja (DHTU)" userId="9cb5496d-f711-44b8-8178-4a3b2338ffbf" providerId="ADAL" clId="{BEA3F53D-0744-4F6C-843E-4F1F01D3AE4F}" dt="2023-03-13T13:22:51.362" v="1650"/>
          <ac:picMkLst>
            <pc:docMk/>
            <pc:sldMk cId="3957589884" sldId="294"/>
            <ac:picMk id="5" creationId="{A6B17BF0-C923-E894-F59D-1418FEE5871B}"/>
          </ac:picMkLst>
        </pc:picChg>
        <pc:picChg chg="del">
          <ac:chgData name="Dheeraj Tuteja (DHTU)" userId="9cb5496d-f711-44b8-8178-4a3b2338ffbf" providerId="ADAL" clId="{BEA3F53D-0744-4F6C-843E-4F1F01D3AE4F}" dt="2023-03-13T13:22:50.363" v="1649" actId="478"/>
          <ac:picMkLst>
            <pc:docMk/>
            <pc:sldMk cId="3957589884" sldId="294"/>
            <ac:picMk id="6" creationId="{8703021F-6FA4-2B81-D8F6-5E5D03EC3F3C}"/>
          </ac:picMkLst>
        </pc:picChg>
        <pc:picChg chg="mod">
          <ac:chgData name="Dheeraj Tuteja (DHTU)" userId="9cb5496d-f711-44b8-8178-4a3b2338ffbf" providerId="ADAL" clId="{BEA3F53D-0744-4F6C-843E-4F1F01D3AE4F}" dt="2023-03-13T13:22:51.362" v="1650"/>
          <ac:picMkLst>
            <pc:docMk/>
            <pc:sldMk cId="3957589884" sldId="294"/>
            <ac:picMk id="8" creationId="{1130CE4E-9319-C7E9-74DA-43B44F9EEF50}"/>
          </ac:picMkLst>
        </pc:picChg>
      </pc:sldChg>
      <pc:sldChg chg="addSp delSp modSp add mod">
        <pc:chgData name="Dheeraj Tuteja (DHTU)" userId="9cb5496d-f711-44b8-8178-4a3b2338ffbf" providerId="ADAL" clId="{BEA3F53D-0744-4F6C-843E-4F1F01D3AE4F}" dt="2023-03-13T14:21:42.742" v="2089" actId="14100"/>
        <pc:sldMkLst>
          <pc:docMk/>
          <pc:sldMk cId="3970130008" sldId="295"/>
        </pc:sldMkLst>
        <pc:spChg chg="mod">
          <ac:chgData name="Dheeraj Tuteja (DHTU)" userId="9cb5496d-f711-44b8-8178-4a3b2338ffbf" providerId="ADAL" clId="{BEA3F53D-0744-4F6C-843E-4F1F01D3AE4F}" dt="2023-03-13T14:21:16.462" v="2086" actId="14100"/>
          <ac:spMkLst>
            <pc:docMk/>
            <pc:sldMk cId="3970130008" sldId="295"/>
            <ac:spMk id="4" creationId="{405C793E-9855-B5F1-91CE-E18B8AE835AA}"/>
          </ac:spMkLst>
        </pc:spChg>
        <pc:spChg chg="add mod">
          <ac:chgData name="Dheeraj Tuteja (DHTU)" userId="9cb5496d-f711-44b8-8178-4a3b2338ffbf" providerId="ADAL" clId="{BEA3F53D-0744-4F6C-843E-4F1F01D3AE4F}" dt="2023-03-13T14:21:35.847" v="2087" actId="164"/>
          <ac:spMkLst>
            <pc:docMk/>
            <pc:sldMk cId="3970130008" sldId="295"/>
            <ac:spMk id="6" creationId="{150359BC-2AB9-CB6A-EB11-DD63133AAE1A}"/>
          </ac:spMkLst>
        </pc:spChg>
        <pc:spChg chg="del">
          <ac:chgData name="Dheeraj Tuteja (DHTU)" userId="9cb5496d-f711-44b8-8178-4a3b2338ffbf" providerId="ADAL" clId="{BEA3F53D-0744-4F6C-843E-4F1F01D3AE4F}" dt="2023-03-13T14:18:21.504" v="2051" actId="478"/>
          <ac:spMkLst>
            <pc:docMk/>
            <pc:sldMk cId="3970130008" sldId="295"/>
            <ac:spMk id="8" creationId="{E2D5C222-D4EE-9FC5-B10A-7C2E45F444CC}"/>
          </ac:spMkLst>
        </pc:spChg>
        <pc:spChg chg="del">
          <ac:chgData name="Dheeraj Tuteja (DHTU)" userId="9cb5496d-f711-44b8-8178-4a3b2338ffbf" providerId="ADAL" clId="{BEA3F53D-0744-4F6C-843E-4F1F01D3AE4F}" dt="2023-03-13T14:18:32.304" v="2055" actId="21"/>
          <ac:spMkLst>
            <pc:docMk/>
            <pc:sldMk cId="3970130008" sldId="295"/>
            <ac:spMk id="9" creationId="{CF78232F-6D2E-EB24-F3D6-F5A2CA35C81B}"/>
          </ac:spMkLst>
        </pc:spChg>
        <pc:spChg chg="del">
          <ac:chgData name="Dheeraj Tuteja (DHTU)" userId="9cb5496d-f711-44b8-8178-4a3b2338ffbf" providerId="ADAL" clId="{BEA3F53D-0744-4F6C-843E-4F1F01D3AE4F}" dt="2023-03-13T14:18:23.037" v="2052" actId="478"/>
          <ac:spMkLst>
            <pc:docMk/>
            <pc:sldMk cId="3970130008" sldId="295"/>
            <ac:spMk id="10" creationId="{AEFCC45F-1D58-70D4-17C8-ECD510115A8A}"/>
          </ac:spMkLst>
        </pc:spChg>
        <pc:spChg chg="add mod">
          <ac:chgData name="Dheeraj Tuteja (DHTU)" userId="9cb5496d-f711-44b8-8178-4a3b2338ffbf" providerId="ADAL" clId="{BEA3F53D-0744-4F6C-843E-4F1F01D3AE4F}" dt="2023-03-13T14:21:35.847" v="2087" actId="164"/>
          <ac:spMkLst>
            <pc:docMk/>
            <pc:sldMk cId="3970130008" sldId="295"/>
            <ac:spMk id="12" creationId="{36F243A6-3732-B61E-B0F2-26ACA42D0EC8}"/>
          </ac:spMkLst>
        </pc:spChg>
        <pc:grpChg chg="add mod">
          <ac:chgData name="Dheeraj Tuteja (DHTU)" userId="9cb5496d-f711-44b8-8178-4a3b2338ffbf" providerId="ADAL" clId="{BEA3F53D-0744-4F6C-843E-4F1F01D3AE4F}" dt="2023-03-13T14:21:42.742" v="2089" actId="14100"/>
          <ac:grpSpMkLst>
            <pc:docMk/>
            <pc:sldMk cId="3970130008" sldId="295"/>
            <ac:grpSpMk id="14" creationId="{4DCF6155-0EB5-C716-9E1F-1924F05796CF}"/>
          </ac:grpSpMkLst>
        </pc:grpChg>
        <pc:picChg chg="add del mod">
          <ac:chgData name="Dheeraj Tuteja (DHTU)" userId="9cb5496d-f711-44b8-8178-4a3b2338ffbf" providerId="ADAL" clId="{BEA3F53D-0744-4F6C-843E-4F1F01D3AE4F}" dt="2023-03-13T14:21:35.847" v="2087" actId="164"/>
          <ac:picMkLst>
            <pc:docMk/>
            <pc:sldMk cId="3970130008" sldId="295"/>
            <ac:picMk id="5" creationId="{51B711D4-5017-D4F3-4AC4-7A3344F44ED1}"/>
          </ac:picMkLst>
        </pc:picChg>
        <pc:picChg chg="del">
          <ac:chgData name="Dheeraj Tuteja (DHTU)" userId="9cb5496d-f711-44b8-8178-4a3b2338ffbf" providerId="ADAL" clId="{BEA3F53D-0744-4F6C-843E-4F1F01D3AE4F}" dt="2023-03-13T14:18:18.693" v="2050" actId="478"/>
          <ac:picMkLst>
            <pc:docMk/>
            <pc:sldMk cId="3970130008" sldId="295"/>
            <ac:picMk id="7" creationId="{2E4BFD86-A739-5AEE-28D7-854C5A12ACBB}"/>
          </ac:picMkLst>
        </pc:picChg>
      </pc:sldChg>
      <pc:sldChg chg="addSp delSp modSp add mod">
        <pc:chgData name="Dheeraj Tuteja (DHTU)" userId="9cb5496d-f711-44b8-8178-4a3b2338ffbf" providerId="ADAL" clId="{BEA3F53D-0744-4F6C-843E-4F1F01D3AE4F}" dt="2023-03-21T08:48:14.493" v="2357" actId="6549"/>
        <pc:sldMkLst>
          <pc:docMk/>
          <pc:sldMk cId="3103906818" sldId="296"/>
        </pc:sldMkLst>
        <pc:spChg chg="mod">
          <ac:chgData name="Dheeraj Tuteja (DHTU)" userId="9cb5496d-f711-44b8-8178-4a3b2338ffbf" providerId="ADAL" clId="{BEA3F53D-0744-4F6C-843E-4F1F01D3AE4F}" dt="2023-03-21T08:45:48.770" v="2299" actId="20577"/>
          <ac:spMkLst>
            <pc:docMk/>
            <pc:sldMk cId="3103906818" sldId="296"/>
            <ac:spMk id="9" creationId="{B81F36FD-E7D1-07E5-30B7-9A58D566CBA5}"/>
          </ac:spMkLst>
        </pc:spChg>
        <pc:spChg chg="mod">
          <ac:chgData name="Dheeraj Tuteja (DHTU)" userId="9cb5496d-f711-44b8-8178-4a3b2338ffbf" providerId="ADAL" clId="{BEA3F53D-0744-4F6C-843E-4F1F01D3AE4F}" dt="2023-03-21T08:48:14.493" v="2357" actId="6549"/>
          <ac:spMkLst>
            <pc:docMk/>
            <pc:sldMk cId="3103906818" sldId="296"/>
            <ac:spMk id="10" creationId="{7344432D-D2B0-ADE6-F248-45F76A0AD1CB}"/>
          </ac:spMkLst>
        </pc:spChg>
        <pc:picChg chg="del">
          <ac:chgData name="Dheeraj Tuteja (DHTU)" userId="9cb5496d-f711-44b8-8178-4a3b2338ffbf" providerId="ADAL" clId="{BEA3F53D-0744-4F6C-843E-4F1F01D3AE4F}" dt="2023-03-21T08:45:28.165" v="2281" actId="478"/>
          <ac:picMkLst>
            <pc:docMk/>
            <pc:sldMk cId="3103906818" sldId="296"/>
            <ac:picMk id="7" creationId="{CEE3DD53-D2BF-6D35-283D-F1976CB5E294}"/>
          </ac:picMkLst>
        </pc:picChg>
        <pc:picChg chg="add mod">
          <ac:chgData name="Dheeraj Tuteja (DHTU)" userId="9cb5496d-f711-44b8-8178-4a3b2338ffbf" providerId="ADAL" clId="{BEA3F53D-0744-4F6C-843E-4F1F01D3AE4F}" dt="2023-03-21T08:46:35.154" v="2320" actId="1076"/>
          <ac:picMkLst>
            <pc:docMk/>
            <pc:sldMk cId="3103906818" sldId="296"/>
            <ac:picMk id="1026" creationId="{BF50579E-A220-0CDA-5F34-B8FCFA03DCDF}"/>
          </ac:picMkLst>
        </pc:picChg>
      </pc:sldChg>
      <pc:sldChg chg="addSp modSp add mod">
        <pc:chgData name="Dheeraj Tuteja (DHTU)" userId="9cb5496d-f711-44b8-8178-4a3b2338ffbf" providerId="ADAL" clId="{BEA3F53D-0744-4F6C-843E-4F1F01D3AE4F}" dt="2023-03-21T08:55:36.980" v="2457" actId="113"/>
        <pc:sldMkLst>
          <pc:docMk/>
          <pc:sldMk cId="2560871640" sldId="297"/>
        </pc:sldMkLst>
        <pc:spChg chg="mod">
          <ac:chgData name="Dheeraj Tuteja (DHTU)" userId="9cb5496d-f711-44b8-8178-4a3b2338ffbf" providerId="ADAL" clId="{BEA3F53D-0744-4F6C-843E-4F1F01D3AE4F}" dt="2023-03-21T08:55:36.980" v="2457" actId="113"/>
          <ac:spMkLst>
            <pc:docMk/>
            <pc:sldMk cId="2560871640" sldId="297"/>
            <ac:spMk id="5" creationId="{E12A3F4C-C3E8-D5A5-49B5-680F83E6BAD0}"/>
          </ac:spMkLst>
        </pc:spChg>
        <pc:spChg chg="add mod">
          <ac:chgData name="Dheeraj Tuteja (DHTU)" userId="9cb5496d-f711-44b8-8178-4a3b2338ffbf" providerId="ADAL" clId="{BEA3F53D-0744-4F6C-843E-4F1F01D3AE4F}" dt="2023-03-21T08:55:08.703" v="2432" actId="1076"/>
          <ac:spMkLst>
            <pc:docMk/>
            <pc:sldMk cId="2560871640" sldId="297"/>
            <ac:spMk id="8" creationId="{E96E4C4F-0447-1250-480D-AA4B092A1D3F}"/>
          </ac:spMkLst>
        </pc:spChg>
        <pc:picChg chg="add mod">
          <ac:chgData name="Dheeraj Tuteja (DHTU)" userId="9cb5496d-f711-44b8-8178-4a3b2338ffbf" providerId="ADAL" clId="{BEA3F53D-0744-4F6C-843E-4F1F01D3AE4F}" dt="2023-03-21T08:54:46.263" v="2427" actId="1076"/>
          <ac:picMkLst>
            <pc:docMk/>
            <pc:sldMk cId="2560871640" sldId="297"/>
            <ac:picMk id="7" creationId="{B00DEBCA-DFF5-3A64-DE46-4A36ED49EACF}"/>
          </ac:picMkLst>
        </pc:picChg>
      </pc:sldChg>
      <pc:sldChg chg="addSp modSp add mod">
        <pc:chgData name="Dheeraj Tuteja (DHTU)" userId="9cb5496d-f711-44b8-8178-4a3b2338ffbf" providerId="ADAL" clId="{BEA3F53D-0744-4F6C-843E-4F1F01D3AE4F}" dt="2023-03-21T09:11:36.524" v="2498" actId="20577"/>
        <pc:sldMkLst>
          <pc:docMk/>
          <pc:sldMk cId="210781372" sldId="298"/>
        </pc:sldMkLst>
        <pc:spChg chg="add mod">
          <ac:chgData name="Dheeraj Tuteja (DHTU)" userId="9cb5496d-f711-44b8-8178-4a3b2338ffbf" providerId="ADAL" clId="{BEA3F53D-0744-4F6C-843E-4F1F01D3AE4F}" dt="2023-03-21T09:10:44.454" v="2467" actId="1076"/>
          <ac:spMkLst>
            <pc:docMk/>
            <pc:sldMk cId="210781372" sldId="298"/>
            <ac:spMk id="2" creationId="{9FB196A0-09DF-A968-D49D-6E2AEF4D6891}"/>
          </ac:spMkLst>
        </pc:spChg>
        <pc:spChg chg="mod">
          <ac:chgData name="Dheeraj Tuteja (DHTU)" userId="9cb5496d-f711-44b8-8178-4a3b2338ffbf" providerId="ADAL" clId="{BEA3F53D-0744-4F6C-843E-4F1F01D3AE4F}" dt="2023-03-21T09:11:36.524" v="2498" actId="20577"/>
          <ac:spMkLst>
            <pc:docMk/>
            <pc:sldMk cId="210781372" sldId="298"/>
            <ac:spMk id="3" creationId="{5EF50DE2-7436-01EF-EC97-5E621280D497}"/>
          </ac:spMkLst>
        </pc:spChg>
      </pc:sldChg>
      <pc:sldChg chg="addSp delSp modSp add mod">
        <pc:chgData name="Dheeraj Tuteja (DHTU)" userId="9cb5496d-f711-44b8-8178-4a3b2338ffbf" providerId="ADAL" clId="{BEA3F53D-0744-4F6C-843E-4F1F01D3AE4F}" dt="2023-03-21T09:53:24.051" v="2859" actId="20577"/>
        <pc:sldMkLst>
          <pc:docMk/>
          <pc:sldMk cId="3524851035" sldId="299"/>
        </pc:sldMkLst>
        <pc:spChg chg="add mod">
          <ac:chgData name="Dheeraj Tuteja (DHTU)" userId="9cb5496d-f711-44b8-8178-4a3b2338ffbf" providerId="ADAL" clId="{BEA3F53D-0744-4F6C-843E-4F1F01D3AE4F}" dt="2023-03-21T09:49:46.330" v="2838" actId="20577"/>
          <ac:spMkLst>
            <pc:docMk/>
            <pc:sldMk cId="3524851035" sldId="299"/>
            <ac:spMk id="3" creationId="{F453E94B-FC89-AB25-5CE5-36A69C027243}"/>
          </ac:spMkLst>
        </pc:spChg>
        <pc:spChg chg="add mod">
          <ac:chgData name="Dheeraj Tuteja (DHTU)" userId="9cb5496d-f711-44b8-8178-4a3b2338ffbf" providerId="ADAL" clId="{BEA3F53D-0744-4F6C-843E-4F1F01D3AE4F}" dt="2023-03-21T09:49:58.030" v="2849" actId="20577"/>
          <ac:spMkLst>
            <pc:docMk/>
            <pc:sldMk cId="3524851035" sldId="299"/>
            <ac:spMk id="4" creationId="{5A547F35-79A6-8613-1159-80AF51D8E559}"/>
          </ac:spMkLst>
        </pc:spChg>
        <pc:spChg chg="add del mod">
          <ac:chgData name="Dheeraj Tuteja (DHTU)" userId="9cb5496d-f711-44b8-8178-4a3b2338ffbf" providerId="ADAL" clId="{BEA3F53D-0744-4F6C-843E-4F1F01D3AE4F}" dt="2023-03-21T09:22:11.509" v="2553" actId="478"/>
          <ac:spMkLst>
            <pc:docMk/>
            <pc:sldMk cId="3524851035" sldId="299"/>
            <ac:spMk id="5" creationId="{79CEC489-BD79-8526-86F1-BC40FA6AD757}"/>
          </ac:spMkLst>
        </pc:spChg>
        <pc:spChg chg="add mod">
          <ac:chgData name="Dheeraj Tuteja (DHTU)" userId="9cb5496d-f711-44b8-8178-4a3b2338ffbf" providerId="ADAL" clId="{BEA3F53D-0744-4F6C-843E-4F1F01D3AE4F}" dt="2023-03-21T09:28:13.898" v="2748" actId="14100"/>
          <ac:spMkLst>
            <pc:docMk/>
            <pc:sldMk cId="3524851035" sldId="299"/>
            <ac:spMk id="7" creationId="{9B119B42-D63E-EAFA-9B0C-09A0DB700364}"/>
          </ac:spMkLst>
        </pc:spChg>
        <pc:spChg chg="add mod">
          <ac:chgData name="Dheeraj Tuteja (DHTU)" userId="9cb5496d-f711-44b8-8178-4a3b2338ffbf" providerId="ADAL" clId="{BEA3F53D-0744-4F6C-843E-4F1F01D3AE4F}" dt="2023-03-21T09:26:13.444" v="2719" actId="1037"/>
          <ac:spMkLst>
            <pc:docMk/>
            <pc:sldMk cId="3524851035" sldId="299"/>
            <ac:spMk id="8" creationId="{2E1D4043-7A97-16CE-FA25-32542334B4C6}"/>
          </ac:spMkLst>
        </pc:spChg>
        <pc:spChg chg="add mod">
          <ac:chgData name="Dheeraj Tuteja (DHTU)" userId="9cb5496d-f711-44b8-8178-4a3b2338ffbf" providerId="ADAL" clId="{BEA3F53D-0744-4F6C-843E-4F1F01D3AE4F}" dt="2023-03-21T09:26:13.444" v="2719" actId="1037"/>
          <ac:spMkLst>
            <pc:docMk/>
            <pc:sldMk cId="3524851035" sldId="299"/>
            <ac:spMk id="9" creationId="{EE12FEFE-DC80-19DF-CE01-97172527598F}"/>
          </ac:spMkLst>
        </pc:spChg>
        <pc:spChg chg="mod">
          <ac:chgData name="Dheeraj Tuteja (DHTU)" userId="9cb5496d-f711-44b8-8178-4a3b2338ffbf" providerId="ADAL" clId="{BEA3F53D-0744-4F6C-843E-4F1F01D3AE4F}" dt="2023-03-21T09:28:18.923" v="2759" actId="1036"/>
          <ac:spMkLst>
            <pc:docMk/>
            <pc:sldMk cId="3524851035" sldId="299"/>
            <ac:spMk id="12" creationId="{A7A91D4E-714D-7D25-A4B5-53D2818A5FDB}"/>
          </ac:spMkLst>
        </pc:spChg>
        <pc:spChg chg="mod">
          <ac:chgData name="Dheeraj Tuteja (DHTU)" userId="9cb5496d-f711-44b8-8178-4a3b2338ffbf" providerId="ADAL" clId="{BEA3F53D-0744-4F6C-843E-4F1F01D3AE4F}" dt="2023-03-21T09:27:48.548" v="2735" actId="14100"/>
          <ac:spMkLst>
            <pc:docMk/>
            <pc:sldMk cId="3524851035" sldId="299"/>
            <ac:spMk id="14" creationId="{EE238FF4-F9DB-B457-53DC-D9557DA2D0ED}"/>
          </ac:spMkLst>
        </pc:spChg>
        <pc:spChg chg="mod">
          <ac:chgData name="Dheeraj Tuteja (DHTU)" userId="9cb5496d-f711-44b8-8178-4a3b2338ffbf" providerId="ADAL" clId="{BEA3F53D-0744-4F6C-843E-4F1F01D3AE4F}" dt="2023-03-21T09:23:21.072" v="2635" actId="14100"/>
          <ac:spMkLst>
            <pc:docMk/>
            <pc:sldMk cId="3524851035" sldId="299"/>
            <ac:spMk id="15" creationId="{CEF41149-12C1-B260-4024-3D1A1816DD6A}"/>
          </ac:spMkLst>
        </pc:spChg>
        <pc:spChg chg="del mod">
          <ac:chgData name="Dheeraj Tuteja (DHTU)" userId="9cb5496d-f711-44b8-8178-4a3b2338ffbf" providerId="ADAL" clId="{BEA3F53D-0744-4F6C-843E-4F1F01D3AE4F}" dt="2023-03-21T09:21:10.432" v="2545" actId="478"/>
          <ac:spMkLst>
            <pc:docMk/>
            <pc:sldMk cId="3524851035" sldId="299"/>
            <ac:spMk id="16" creationId="{81A3D63F-3CF6-A8E0-B6F7-DD62291DD04A}"/>
          </ac:spMkLst>
        </pc:spChg>
        <pc:spChg chg="add mod">
          <ac:chgData name="Dheeraj Tuteja (DHTU)" userId="9cb5496d-f711-44b8-8178-4a3b2338ffbf" providerId="ADAL" clId="{BEA3F53D-0744-4F6C-843E-4F1F01D3AE4F}" dt="2023-03-21T09:30:11.290" v="2765" actId="122"/>
          <ac:spMkLst>
            <pc:docMk/>
            <pc:sldMk cId="3524851035" sldId="299"/>
            <ac:spMk id="17" creationId="{7D657BB1-ED78-6CB9-13BB-FD1869362517}"/>
          </ac:spMkLst>
        </pc:spChg>
        <pc:spChg chg="mod">
          <ac:chgData name="Dheeraj Tuteja (DHTU)" userId="9cb5496d-f711-44b8-8178-4a3b2338ffbf" providerId="ADAL" clId="{BEA3F53D-0744-4F6C-843E-4F1F01D3AE4F}" dt="2023-03-21T09:18:46.729" v="2535" actId="313"/>
          <ac:spMkLst>
            <pc:docMk/>
            <pc:sldMk cId="3524851035" sldId="299"/>
            <ac:spMk id="18" creationId="{E3E21633-50E8-2F26-88ED-6A644A566798}"/>
          </ac:spMkLst>
        </pc:spChg>
        <pc:spChg chg="mod">
          <ac:chgData name="Dheeraj Tuteja (DHTU)" userId="9cb5496d-f711-44b8-8178-4a3b2338ffbf" providerId="ADAL" clId="{BEA3F53D-0744-4F6C-843E-4F1F01D3AE4F}" dt="2023-03-21T09:27:57.477" v="2746" actId="20577"/>
          <ac:spMkLst>
            <pc:docMk/>
            <pc:sldMk cId="3524851035" sldId="299"/>
            <ac:spMk id="23" creationId="{D719B69B-DF76-049D-7585-2C92F44E054D}"/>
          </ac:spMkLst>
        </pc:spChg>
        <pc:spChg chg="del">
          <ac:chgData name="Dheeraj Tuteja (DHTU)" userId="9cb5496d-f711-44b8-8178-4a3b2338ffbf" providerId="ADAL" clId="{BEA3F53D-0744-4F6C-843E-4F1F01D3AE4F}" dt="2023-03-21T09:20:36.378" v="2536" actId="478"/>
          <ac:spMkLst>
            <pc:docMk/>
            <pc:sldMk cId="3524851035" sldId="299"/>
            <ac:spMk id="24" creationId="{9F3D5E9E-5459-22E1-5CB7-F58FC07DA1E2}"/>
          </ac:spMkLst>
        </pc:spChg>
        <pc:spChg chg="add mod">
          <ac:chgData name="Dheeraj Tuteja (DHTU)" userId="9cb5496d-f711-44b8-8178-4a3b2338ffbf" providerId="ADAL" clId="{BEA3F53D-0744-4F6C-843E-4F1F01D3AE4F}" dt="2023-03-21T09:49:25.415" v="2828" actId="20577"/>
          <ac:spMkLst>
            <pc:docMk/>
            <pc:sldMk cId="3524851035" sldId="299"/>
            <ac:spMk id="26" creationId="{F9B63112-933F-984F-B0D2-747CECF36118}"/>
          </ac:spMkLst>
        </pc:spChg>
        <pc:spChg chg="add mod">
          <ac:chgData name="Dheeraj Tuteja (DHTU)" userId="9cb5496d-f711-44b8-8178-4a3b2338ffbf" providerId="ADAL" clId="{BEA3F53D-0744-4F6C-843E-4F1F01D3AE4F}" dt="2023-03-21T09:31:48.576" v="2771" actId="1076"/>
          <ac:spMkLst>
            <pc:docMk/>
            <pc:sldMk cId="3524851035" sldId="299"/>
            <ac:spMk id="28" creationId="{A5D4DF1E-92A5-1647-70CC-38AD22329149}"/>
          </ac:spMkLst>
        </pc:spChg>
        <pc:spChg chg="add mod">
          <ac:chgData name="Dheeraj Tuteja (DHTU)" userId="9cb5496d-f711-44b8-8178-4a3b2338ffbf" providerId="ADAL" clId="{BEA3F53D-0744-4F6C-843E-4F1F01D3AE4F}" dt="2023-03-21T09:53:24.051" v="2859" actId="20577"/>
          <ac:spMkLst>
            <pc:docMk/>
            <pc:sldMk cId="3524851035" sldId="299"/>
            <ac:spMk id="29" creationId="{EA0F2DDC-71E4-4958-BBAB-A7BE378DBFAB}"/>
          </ac:spMkLst>
        </pc:spChg>
        <pc:grpChg chg="add mod">
          <ac:chgData name="Dheeraj Tuteja (DHTU)" userId="9cb5496d-f711-44b8-8178-4a3b2338ffbf" providerId="ADAL" clId="{BEA3F53D-0744-4F6C-843E-4F1F01D3AE4F}" dt="2023-03-21T09:23:21.072" v="2635" actId="14100"/>
          <ac:grpSpMkLst>
            <pc:docMk/>
            <pc:sldMk cId="3524851035" sldId="299"/>
            <ac:grpSpMk id="2" creationId="{5087E18B-BDF0-DA96-F23E-AA217B3DB22E}"/>
          </ac:grpSpMkLst>
        </pc:grpChg>
        <pc:grpChg chg="mod">
          <ac:chgData name="Dheeraj Tuteja (DHTU)" userId="9cb5496d-f711-44b8-8178-4a3b2338ffbf" providerId="ADAL" clId="{BEA3F53D-0744-4F6C-843E-4F1F01D3AE4F}" dt="2023-03-21T09:23:21.072" v="2635" actId="14100"/>
          <ac:grpSpMkLst>
            <pc:docMk/>
            <pc:sldMk cId="3524851035" sldId="299"/>
            <ac:grpSpMk id="6" creationId="{ED63E518-0F66-DCC5-6DD4-3688FB7ED203}"/>
          </ac:grpSpMkLst>
        </pc:grpChg>
        <pc:grpChg chg="add mod">
          <ac:chgData name="Dheeraj Tuteja (DHTU)" userId="9cb5496d-f711-44b8-8178-4a3b2338ffbf" providerId="ADAL" clId="{BEA3F53D-0744-4F6C-843E-4F1F01D3AE4F}" dt="2023-03-21T09:26:13.444" v="2719" actId="1037"/>
          <ac:grpSpMkLst>
            <pc:docMk/>
            <pc:sldMk cId="3524851035" sldId="299"/>
            <ac:grpSpMk id="10" creationId="{8006EC81-88AE-821C-E9BA-0EE53F362E19}"/>
          </ac:grpSpMkLst>
        </pc:grpChg>
        <pc:grpChg chg="mod">
          <ac:chgData name="Dheeraj Tuteja (DHTU)" userId="9cb5496d-f711-44b8-8178-4a3b2338ffbf" providerId="ADAL" clId="{BEA3F53D-0744-4F6C-843E-4F1F01D3AE4F}" dt="2023-03-21T09:23:21.072" v="2635" actId="14100"/>
          <ac:grpSpMkLst>
            <pc:docMk/>
            <pc:sldMk cId="3524851035" sldId="299"/>
            <ac:grpSpMk id="21" creationId="{860BD2DF-4996-4A0A-36A9-EE9403ED884E}"/>
          </ac:grpSpMkLst>
        </pc:grpChg>
        <pc:grpChg chg="mod">
          <ac:chgData name="Dheeraj Tuteja (DHTU)" userId="9cb5496d-f711-44b8-8178-4a3b2338ffbf" providerId="ADAL" clId="{BEA3F53D-0744-4F6C-843E-4F1F01D3AE4F}" dt="2023-03-21T09:23:21.072" v="2635" actId="14100"/>
          <ac:grpSpMkLst>
            <pc:docMk/>
            <pc:sldMk cId="3524851035" sldId="299"/>
            <ac:grpSpMk id="22" creationId="{805212A7-52C5-41B1-30C9-85DFA1E403B8}"/>
          </ac:grpSpMkLst>
        </pc:grpChg>
        <pc:picChg chg="mod">
          <ac:chgData name="Dheeraj Tuteja (DHTU)" userId="9cb5496d-f711-44b8-8178-4a3b2338ffbf" providerId="ADAL" clId="{BEA3F53D-0744-4F6C-843E-4F1F01D3AE4F}" dt="2023-03-21T09:26:13.444" v="2719" actId="1037"/>
          <ac:picMkLst>
            <pc:docMk/>
            <pc:sldMk cId="3524851035" sldId="299"/>
            <ac:picMk id="19" creationId="{3F6FC95B-8888-76EE-2D44-45C4BC552537}"/>
          </ac:picMkLst>
        </pc:picChg>
        <pc:picChg chg="mod">
          <ac:chgData name="Dheeraj Tuteja (DHTU)" userId="9cb5496d-f711-44b8-8178-4a3b2338ffbf" providerId="ADAL" clId="{BEA3F53D-0744-4F6C-843E-4F1F01D3AE4F}" dt="2023-03-21T09:23:21.072" v="2635" actId="14100"/>
          <ac:picMkLst>
            <pc:docMk/>
            <pc:sldMk cId="3524851035" sldId="299"/>
            <ac:picMk id="20" creationId="{55A463F8-A6AC-5CF4-788A-F2432403DB23}"/>
          </ac:picMkLst>
        </pc:picChg>
        <pc:picChg chg="add mod">
          <ac:chgData name="Dheeraj Tuteja (DHTU)" userId="9cb5496d-f711-44b8-8178-4a3b2338ffbf" providerId="ADAL" clId="{BEA3F53D-0744-4F6C-843E-4F1F01D3AE4F}" dt="2023-03-21T09:30:07.569" v="2764" actId="1076"/>
          <ac:picMkLst>
            <pc:docMk/>
            <pc:sldMk cId="3524851035" sldId="299"/>
            <ac:picMk id="27" creationId="{FE50275F-356E-EB85-739D-7FE2487635F1}"/>
          </ac:picMkLst>
        </pc:picChg>
        <pc:picChg chg="mod">
          <ac:chgData name="Dheeraj Tuteja (DHTU)" userId="9cb5496d-f711-44b8-8178-4a3b2338ffbf" providerId="ADAL" clId="{BEA3F53D-0744-4F6C-843E-4F1F01D3AE4F}" dt="2023-03-21T09:23:21.072" v="2635" actId="14100"/>
          <ac:picMkLst>
            <pc:docMk/>
            <pc:sldMk cId="3524851035" sldId="299"/>
            <ac:picMk id="5122" creationId="{F167F3EB-3ED0-4D17-A039-0A2735245B44}"/>
          </ac:picMkLst>
        </pc:picChg>
      </pc:sldChg>
    </pc:docChg>
  </pc:docChgLst>
  <pc:docChgLst>
    <pc:chgData name="Dheeraj Tuteja (DHTU)" userId="9cb5496d-f711-44b8-8178-4a3b2338ffbf" providerId="ADAL" clId="{2AC99021-7CA7-4039-B795-BB8CE6EB5752}"/>
    <pc:docChg chg="undo custSel addSld delSld modSld sldOrd">
      <pc:chgData name="Dheeraj Tuteja (DHTU)" userId="9cb5496d-f711-44b8-8178-4a3b2338ffbf" providerId="ADAL" clId="{2AC99021-7CA7-4039-B795-BB8CE6EB5752}" dt="2023-02-14T10:10:52.660" v="1151" actId="20577"/>
      <pc:docMkLst>
        <pc:docMk/>
      </pc:docMkLst>
      <pc:sldChg chg="addSp modSp mod">
        <pc:chgData name="Dheeraj Tuteja (DHTU)" userId="9cb5496d-f711-44b8-8178-4a3b2338ffbf" providerId="ADAL" clId="{2AC99021-7CA7-4039-B795-BB8CE6EB5752}" dt="2023-02-14T10:10:12.022" v="1147" actId="20577"/>
        <pc:sldMkLst>
          <pc:docMk/>
          <pc:sldMk cId="2133365537" sldId="256"/>
        </pc:sldMkLst>
        <pc:spChg chg="add mod">
          <ac:chgData name="Dheeraj Tuteja (DHTU)" userId="9cb5496d-f711-44b8-8178-4a3b2338ffbf" providerId="ADAL" clId="{2AC99021-7CA7-4039-B795-BB8CE6EB5752}" dt="2023-02-14T10:02:21.395" v="1100" actId="1038"/>
          <ac:spMkLst>
            <pc:docMk/>
            <pc:sldMk cId="2133365537" sldId="256"/>
            <ac:spMk id="2" creationId="{B1445052-63B5-C8C3-BF8D-DC3BA813F55C}"/>
          </ac:spMkLst>
        </pc:spChg>
        <pc:spChg chg="mod">
          <ac:chgData name="Dheeraj Tuteja (DHTU)" userId="9cb5496d-f711-44b8-8178-4a3b2338ffbf" providerId="ADAL" clId="{2AC99021-7CA7-4039-B795-BB8CE6EB5752}" dt="2023-02-14T10:10:12.022" v="1147" actId="20577"/>
          <ac:spMkLst>
            <pc:docMk/>
            <pc:sldMk cId="2133365537" sldId="256"/>
            <ac:spMk id="3" creationId="{211261D8-AFCF-7823-BD0F-017BD8A2FACA}"/>
          </ac:spMkLst>
        </pc:spChg>
        <pc:spChg chg="mod">
          <ac:chgData name="Dheeraj Tuteja (DHTU)" userId="9cb5496d-f711-44b8-8178-4a3b2338ffbf" providerId="ADAL" clId="{2AC99021-7CA7-4039-B795-BB8CE6EB5752}" dt="2023-02-14T10:02:21.395" v="1100" actId="1038"/>
          <ac:spMkLst>
            <pc:docMk/>
            <pc:sldMk cId="2133365537" sldId="256"/>
            <ac:spMk id="8" creationId="{0968DD87-796A-EDDB-C191-D45A70745901}"/>
          </ac:spMkLst>
        </pc:spChg>
        <pc:picChg chg="add mod">
          <ac:chgData name="Dheeraj Tuteja (DHTU)" userId="9cb5496d-f711-44b8-8178-4a3b2338ffbf" providerId="ADAL" clId="{2AC99021-7CA7-4039-B795-BB8CE6EB5752}" dt="2023-02-14T10:01:54.911" v="998"/>
          <ac:picMkLst>
            <pc:docMk/>
            <pc:sldMk cId="2133365537" sldId="256"/>
            <ac:picMk id="4" creationId="{13C0EE02-3977-DA52-61F7-2FFD501B3F19}"/>
          </ac:picMkLst>
        </pc:picChg>
        <pc:picChg chg="add mod">
          <ac:chgData name="Dheeraj Tuteja (DHTU)" userId="9cb5496d-f711-44b8-8178-4a3b2338ffbf" providerId="ADAL" clId="{2AC99021-7CA7-4039-B795-BB8CE6EB5752}" dt="2023-02-14T10:02:06.618" v="1050" actId="1038"/>
          <ac:picMkLst>
            <pc:docMk/>
            <pc:sldMk cId="2133365537" sldId="256"/>
            <ac:picMk id="1026" creationId="{F11859B2-C94C-EDEA-D588-5AD6F24913DA}"/>
          </ac:picMkLst>
        </pc:picChg>
        <pc:picChg chg="mod">
          <ac:chgData name="Dheeraj Tuteja (DHTU)" userId="9cb5496d-f711-44b8-8178-4a3b2338ffbf" providerId="ADAL" clId="{2AC99021-7CA7-4039-B795-BB8CE6EB5752}" dt="2023-02-14T10:02:06.618" v="1050" actId="1038"/>
          <ac:picMkLst>
            <pc:docMk/>
            <pc:sldMk cId="2133365537" sldId="256"/>
            <ac:picMk id="1030" creationId="{5CC138D3-4B9D-943A-4427-75677A6B971D}"/>
          </ac:picMkLst>
        </pc:picChg>
      </pc:sldChg>
      <pc:sldChg chg="delSp modSp mod">
        <pc:chgData name="Dheeraj Tuteja (DHTU)" userId="9cb5496d-f711-44b8-8178-4a3b2338ffbf" providerId="ADAL" clId="{2AC99021-7CA7-4039-B795-BB8CE6EB5752}" dt="2023-02-14T10:04:51.339" v="1146" actId="1076"/>
        <pc:sldMkLst>
          <pc:docMk/>
          <pc:sldMk cId="995419952" sldId="258"/>
        </pc:sldMkLst>
        <pc:spChg chg="mod">
          <ac:chgData name="Dheeraj Tuteja (DHTU)" userId="9cb5496d-f711-44b8-8178-4a3b2338ffbf" providerId="ADAL" clId="{2AC99021-7CA7-4039-B795-BB8CE6EB5752}" dt="2023-02-14T10:04:46.072" v="1144" actId="1036"/>
          <ac:spMkLst>
            <pc:docMk/>
            <pc:sldMk cId="995419952" sldId="258"/>
            <ac:spMk id="6" creationId="{6D0509BE-40B1-0110-2A6C-09CEA2B25776}"/>
          </ac:spMkLst>
        </pc:spChg>
        <pc:picChg chg="del">
          <ac:chgData name="Dheeraj Tuteja (DHTU)" userId="9cb5496d-f711-44b8-8178-4a3b2338ffbf" providerId="ADAL" clId="{2AC99021-7CA7-4039-B795-BB8CE6EB5752}" dt="2023-02-14T09:34:12.795" v="121" actId="478"/>
          <ac:picMkLst>
            <pc:docMk/>
            <pc:sldMk cId="995419952" sldId="258"/>
            <ac:picMk id="4" creationId="{DAE82D40-294F-00E9-9B91-4B9E916C81AA}"/>
          </ac:picMkLst>
        </pc:picChg>
        <pc:picChg chg="mod">
          <ac:chgData name="Dheeraj Tuteja (DHTU)" userId="9cb5496d-f711-44b8-8178-4a3b2338ffbf" providerId="ADAL" clId="{2AC99021-7CA7-4039-B795-BB8CE6EB5752}" dt="2023-02-14T10:04:51.339" v="1146" actId="1076"/>
          <ac:picMkLst>
            <pc:docMk/>
            <pc:sldMk cId="995419952" sldId="258"/>
            <ac:picMk id="5" creationId="{64507882-08C9-FBA8-4F98-F1F6DDE4AE46}"/>
          </ac:picMkLst>
        </pc:picChg>
      </pc:sldChg>
      <pc:sldChg chg="addSp delSp modSp mod">
        <pc:chgData name="Dheeraj Tuteja (DHTU)" userId="9cb5496d-f711-44b8-8178-4a3b2338ffbf" providerId="ADAL" clId="{2AC99021-7CA7-4039-B795-BB8CE6EB5752}" dt="2023-02-14T10:03:58.026" v="1121" actId="20577"/>
        <pc:sldMkLst>
          <pc:docMk/>
          <pc:sldMk cId="4047770896" sldId="261"/>
        </pc:sldMkLst>
        <pc:spChg chg="mod">
          <ac:chgData name="Dheeraj Tuteja (DHTU)" userId="9cb5496d-f711-44b8-8178-4a3b2338ffbf" providerId="ADAL" clId="{2AC99021-7CA7-4039-B795-BB8CE6EB5752}" dt="2023-02-14T10:03:58.026" v="1121" actId="20577"/>
          <ac:spMkLst>
            <pc:docMk/>
            <pc:sldMk cId="4047770896" sldId="261"/>
            <ac:spMk id="6" creationId="{6D0509BE-40B1-0110-2A6C-09CEA2B25776}"/>
          </ac:spMkLst>
        </pc:spChg>
        <pc:spChg chg="add mod">
          <ac:chgData name="Dheeraj Tuteja (DHTU)" userId="9cb5496d-f711-44b8-8178-4a3b2338ffbf" providerId="ADAL" clId="{2AC99021-7CA7-4039-B795-BB8CE6EB5752}" dt="2023-02-14T09:38:59.258" v="258" actId="1582"/>
          <ac:spMkLst>
            <pc:docMk/>
            <pc:sldMk cId="4047770896" sldId="261"/>
            <ac:spMk id="7" creationId="{F794D972-C9AF-E20E-3099-680522669DC1}"/>
          </ac:spMkLst>
        </pc:spChg>
        <pc:spChg chg="add mod">
          <ac:chgData name="Dheeraj Tuteja (DHTU)" userId="9cb5496d-f711-44b8-8178-4a3b2338ffbf" providerId="ADAL" clId="{2AC99021-7CA7-4039-B795-BB8CE6EB5752}" dt="2023-02-14T09:39:39.360" v="292" actId="1035"/>
          <ac:spMkLst>
            <pc:docMk/>
            <pc:sldMk cId="4047770896" sldId="261"/>
            <ac:spMk id="8" creationId="{1D5344BC-2C93-BAA4-D8D6-49E86107D6D1}"/>
          </ac:spMkLst>
        </pc:spChg>
        <pc:spChg chg="add mod">
          <ac:chgData name="Dheeraj Tuteja (DHTU)" userId="9cb5496d-f711-44b8-8178-4a3b2338ffbf" providerId="ADAL" clId="{2AC99021-7CA7-4039-B795-BB8CE6EB5752}" dt="2023-02-14T10:03:24.521" v="1102" actId="1076"/>
          <ac:spMkLst>
            <pc:docMk/>
            <pc:sldMk cId="4047770896" sldId="261"/>
            <ac:spMk id="9" creationId="{B19CDEED-886F-6F5E-3BB3-C014C44E90F1}"/>
          </ac:spMkLst>
        </pc:spChg>
        <pc:spChg chg="add mod">
          <ac:chgData name="Dheeraj Tuteja (DHTU)" userId="9cb5496d-f711-44b8-8178-4a3b2338ffbf" providerId="ADAL" clId="{2AC99021-7CA7-4039-B795-BB8CE6EB5752}" dt="2023-02-14T10:03:32.636" v="1105" actId="20577"/>
          <ac:spMkLst>
            <pc:docMk/>
            <pc:sldMk cId="4047770896" sldId="261"/>
            <ac:spMk id="10" creationId="{A268F6A2-436D-CAB8-0529-DBD9DBCD51EA}"/>
          </ac:spMkLst>
        </pc:spChg>
        <pc:picChg chg="del">
          <ac:chgData name="Dheeraj Tuteja (DHTU)" userId="9cb5496d-f711-44b8-8178-4a3b2338ffbf" providerId="ADAL" clId="{2AC99021-7CA7-4039-B795-BB8CE6EB5752}" dt="2023-02-14T09:38:07.601" v="247" actId="478"/>
          <ac:picMkLst>
            <pc:docMk/>
            <pc:sldMk cId="4047770896" sldId="261"/>
            <ac:picMk id="3" creationId="{7D105A3D-2F9B-7AC8-D394-D60D55915D91}"/>
          </ac:picMkLst>
        </pc:picChg>
        <pc:picChg chg="add mod">
          <ac:chgData name="Dheeraj Tuteja (DHTU)" userId="9cb5496d-f711-44b8-8178-4a3b2338ffbf" providerId="ADAL" clId="{2AC99021-7CA7-4039-B795-BB8CE6EB5752}" dt="2023-02-14T09:39:33.500" v="287" actId="1076"/>
          <ac:picMkLst>
            <pc:docMk/>
            <pc:sldMk cId="4047770896" sldId="261"/>
            <ac:picMk id="5" creationId="{48F8A0B0-F3ED-0DC2-DB95-BF49ACA80B8B}"/>
          </ac:picMkLst>
        </pc:picChg>
      </pc:sldChg>
      <pc:sldChg chg="del">
        <pc:chgData name="Dheeraj Tuteja (DHTU)" userId="9cb5496d-f711-44b8-8178-4a3b2338ffbf" providerId="ADAL" clId="{2AC99021-7CA7-4039-B795-BB8CE6EB5752}" dt="2023-02-14T09:50:10.173" v="576" actId="47"/>
        <pc:sldMkLst>
          <pc:docMk/>
          <pc:sldMk cId="3653258544" sldId="262"/>
        </pc:sldMkLst>
      </pc:sldChg>
      <pc:sldChg chg="delSp del mod">
        <pc:chgData name="Dheeraj Tuteja (DHTU)" userId="9cb5496d-f711-44b8-8178-4a3b2338ffbf" providerId="ADAL" clId="{2AC99021-7CA7-4039-B795-BB8CE6EB5752}" dt="2023-02-14T09:50:18.144" v="577" actId="47"/>
        <pc:sldMkLst>
          <pc:docMk/>
          <pc:sldMk cId="1884806083" sldId="263"/>
        </pc:sldMkLst>
        <pc:picChg chg="del">
          <ac:chgData name="Dheeraj Tuteja (DHTU)" userId="9cb5496d-f711-44b8-8178-4a3b2338ffbf" providerId="ADAL" clId="{2AC99021-7CA7-4039-B795-BB8CE6EB5752}" dt="2023-02-14T09:41:47.649" v="403" actId="478"/>
          <ac:picMkLst>
            <pc:docMk/>
            <pc:sldMk cId="1884806083" sldId="263"/>
            <ac:picMk id="4" creationId="{67A6EC8E-695B-FE95-51A8-7667F35E8A19}"/>
          </ac:picMkLst>
        </pc:picChg>
      </pc:sldChg>
      <pc:sldChg chg="del">
        <pc:chgData name="Dheeraj Tuteja (DHTU)" userId="9cb5496d-f711-44b8-8178-4a3b2338ffbf" providerId="ADAL" clId="{2AC99021-7CA7-4039-B795-BB8CE6EB5752}" dt="2023-02-14T09:50:05.060" v="575" actId="47"/>
        <pc:sldMkLst>
          <pc:docMk/>
          <pc:sldMk cId="2379217455" sldId="264"/>
        </pc:sldMkLst>
      </pc:sldChg>
      <pc:sldChg chg="addSp delSp modSp add mod ord">
        <pc:chgData name="Dheeraj Tuteja (DHTU)" userId="9cb5496d-f711-44b8-8178-4a3b2338ffbf" providerId="ADAL" clId="{2AC99021-7CA7-4039-B795-BB8CE6EB5752}" dt="2023-02-14T10:10:34.949" v="1149" actId="20577"/>
        <pc:sldMkLst>
          <pc:docMk/>
          <pc:sldMk cId="2799479417" sldId="266"/>
        </pc:sldMkLst>
        <pc:spChg chg="mod">
          <ac:chgData name="Dheeraj Tuteja (DHTU)" userId="9cb5496d-f711-44b8-8178-4a3b2338ffbf" providerId="ADAL" clId="{2AC99021-7CA7-4039-B795-BB8CE6EB5752}" dt="2023-02-14T10:10:34.949" v="1149" actId="20577"/>
          <ac:spMkLst>
            <pc:docMk/>
            <pc:sldMk cId="2799479417" sldId="266"/>
            <ac:spMk id="6" creationId="{6D0509BE-40B1-0110-2A6C-09CEA2B25776}"/>
          </ac:spMkLst>
        </pc:spChg>
        <pc:spChg chg="del mod ord">
          <ac:chgData name="Dheeraj Tuteja (DHTU)" userId="9cb5496d-f711-44b8-8178-4a3b2338ffbf" providerId="ADAL" clId="{2AC99021-7CA7-4039-B795-BB8CE6EB5752}" dt="2023-02-14T09:47:33.040" v="558" actId="478"/>
          <ac:spMkLst>
            <pc:docMk/>
            <pc:sldMk cId="2799479417" sldId="266"/>
            <ac:spMk id="7" creationId="{F794D972-C9AF-E20E-3099-680522669DC1}"/>
          </ac:spMkLst>
        </pc:spChg>
        <pc:spChg chg="del mod">
          <ac:chgData name="Dheeraj Tuteja (DHTU)" userId="9cb5496d-f711-44b8-8178-4a3b2338ffbf" providerId="ADAL" clId="{2AC99021-7CA7-4039-B795-BB8CE6EB5752}" dt="2023-02-14T09:47:30.449" v="557" actId="478"/>
          <ac:spMkLst>
            <pc:docMk/>
            <pc:sldMk cId="2799479417" sldId="266"/>
            <ac:spMk id="8" creationId="{1D5344BC-2C93-BAA4-D8D6-49E86107D6D1}"/>
          </ac:spMkLst>
        </pc:spChg>
        <pc:picChg chg="add del mod ord">
          <ac:chgData name="Dheeraj Tuteja (DHTU)" userId="9cb5496d-f711-44b8-8178-4a3b2338ffbf" providerId="ADAL" clId="{2AC99021-7CA7-4039-B795-BB8CE6EB5752}" dt="2023-02-14T09:47:27.814" v="556" actId="478"/>
          <ac:picMkLst>
            <pc:docMk/>
            <pc:sldMk cId="2799479417" sldId="266"/>
            <ac:picMk id="3" creationId="{536DAC8F-4F9E-2208-B984-A87747AE7AA8}"/>
          </ac:picMkLst>
        </pc:picChg>
        <pc:picChg chg="del">
          <ac:chgData name="Dheeraj Tuteja (DHTU)" userId="9cb5496d-f711-44b8-8178-4a3b2338ffbf" providerId="ADAL" clId="{2AC99021-7CA7-4039-B795-BB8CE6EB5752}" dt="2023-02-14T09:42:49.855" v="405" actId="478"/>
          <ac:picMkLst>
            <pc:docMk/>
            <pc:sldMk cId="2799479417" sldId="266"/>
            <ac:picMk id="5" creationId="{48F8A0B0-F3ED-0DC2-DB95-BF49ACA80B8B}"/>
          </ac:picMkLst>
        </pc:picChg>
        <pc:picChg chg="add mod">
          <ac:chgData name="Dheeraj Tuteja (DHTU)" userId="9cb5496d-f711-44b8-8178-4a3b2338ffbf" providerId="ADAL" clId="{2AC99021-7CA7-4039-B795-BB8CE6EB5752}" dt="2023-02-14T09:48:49.557" v="571" actId="1076"/>
          <ac:picMkLst>
            <pc:docMk/>
            <pc:sldMk cId="2799479417" sldId="266"/>
            <ac:picMk id="10" creationId="{A9505739-F725-4183-AF94-E4956CA4DB31}"/>
          </ac:picMkLst>
        </pc:picChg>
      </pc:sldChg>
      <pc:sldChg chg="addSp modSp add mod">
        <pc:chgData name="Dheeraj Tuteja (DHTU)" userId="9cb5496d-f711-44b8-8178-4a3b2338ffbf" providerId="ADAL" clId="{2AC99021-7CA7-4039-B795-BB8CE6EB5752}" dt="2023-02-14T10:10:29.237" v="1148" actId="20577"/>
        <pc:sldMkLst>
          <pc:docMk/>
          <pc:sldMk cId="4213847946" sldId="267"/>
        </pc:sldMkLst>
        <pc:spChg chg="add mod">
          <ac:chgData name="Dheeraj Tuteja (DHTU)" userId="9cb5496d-f711-44b8-8178-4a3b2338ffbf" providerId="ADAL" clId="{2AC99021-7CA7-4039-B795-BB8CE6EB5752}" dt="2023-02-14T09:57:45.921" v="934" actId="1076"/>
          <ac:spMkLst>
            <pc:docMk/>
            <pc:sldMk cId="4213847946" sldId="267"/>
            <ac:spMk id="2" creationId="{A5BFD4EB-6C47-FE5A-2402-66D19713C9DD}"/>
          </ac:spMkLst>
        </pc:spChg>
        <pc:spChg chg="add mod">
          <ac:chgData name="Dheeraj Tuteja (DHTU)" userId="9cb5496d-f711-44b8-8178-4a3b2338ffbf" providerId="ADAL" clId="{2AC99021-7CA7-4039-B795-BB8CE6EB5752}" dt="2023-02-14T09:57:59.278" v="937" actId="14100"/>
          <ac:spMkLst>
            <pc:docMk/>
            <pc:sldMk cId="4213847946" sldId="267"/>
            <ac:spMk id="5" creationId="{09268E8B-EBAF-180E-6E92-6AB0CC996CF0}"/>
          </ac:spMkLst>
        </pc:spChg>
        <pc:spChg chg="mod">
          <ac:chgData name="Dheeraj Tuteja (DHTU)" userId="9cb5496d-f711-44b8-8178-4a3b2338ffbf" providerId="ADAL" clId="{2AC99021-7CA7-4039-B795-BB8CE6EB5752}" dt="2023-02-14T10:10:29.237" v="1148" actId="20577"/>
          <ac:spMkLst>
            <pc:docMk/>
            <pc:sldMk cId="4213847946" sldId="267"/>
            <ac:spMk id="6" creationId="{6D0509BE-40B1-0110-2A6C-09CEA2B25776}"/>
          </ac:spMkLst>
        </pc:spChg>
        <pc:spChg chg="add mod">
          <ac:chgData name="Dheeraj Tuteja (DHTU)" userId="9cb5496d-f711-44b8-8178-4a3b2338ffbf" providerId="ADAL" clId="{2AC99021-7CA7-4039-B795-BB8CE6EB5752}" dt="2023-02-14T09:58:33.227" v="946" actId="14100"/>
          <ac:spMkLst>
            <pc:docMk/>
            <pc:sldMk cId="4213847946" sldId="267"/>
            <ac:spMk id="9" creationId="{10C246CC-3114-0709-F19C-E22697E47277}"/>
          </ac:spMkLst>
        </pc:spChg>
        <pc:spChg chg="add mod">
          <ac:chgData name="Dheeraj Tuteja (DHTU)" userId="9cb5496d-f711-44b8-8178-4a3b2338ffbf" providerId="ADAL" clId="{2AC99021-7CA7-4039-B795-BB8CE6EB5752}" dt="2023-02-14T09:58:45.526" v="949" actId="20577"/>
          <ac:spMkLst>
            <pc:docMk/>
            <pc:sldMk cId="4213847946" sldId="267"/>
            <ac:spMk id="10" creationId="{E772A759-269C-EBA2-9D91-C10F95AB91C3}"/>
          </ac:spMkLst>
        </pc:spChg>
        <pc:spChg chg="add mod">
          <ac:chgData name="Dheeraj Tuteja (DHTU)" userId="9cb5496d-f711-44b8-8178-4a3b2338ffbf" providerId="ADAL" clId="{2AC99021-7CA7-4039-B795-BB8CE6EB5752}" dt="2023-02-14T09:58:56.270" v="952" actId="20577"/>
          <ac:spMkLst>
            <pc:docMk/>
            <pc:sldMk cId="4213847946" sldId="267"/>
            <ac:spMk id="12" creationId="{32E6B4BC-E5E2-5608-04F0-1270CD30623C}"/>
          </ac:spMkLst>
        </pc:spChg>
        <pc:spChg chg="add mod">
          <ac:chgData name="Dheeraj Tuteja (DHTU)" userId="9cb5496d-f711-44b8-8178-4a3b2338ffbf" providerId="ADAL" clId="{2AC99021-7CA7-4039-B795-BB8CE6EB5752}" dt="2023-02-14T09:59:06.411" v="955" actId="20577"/>
          <ac:spMkLst>
            <pc:docMk/>
            <pc:sldMk cId="4213847946" sldId="267"/>
            <ac:spMk id="14" creationId="{AC45A197-25DB-280F-2B58-547BEA8FB3CD}"/>
          </ac:spMkLst>
        </pc:spChg>
      </pc:sldChg>
      <pc:sldChg chg="addSp delSp add del setBg delDesignElem">
        <pc:chgData name="Dheeraj Tuteja (DHTU)" userId="9cb5496d-f711-44b8-8178-4a3b2338ffbf" providerId="ADAL" clId="{2AC99021-7CA7-4039-B795-BB8CE6EB5752}" dt="2023-02-14T09:51:52.404" v="647"/>
        <pc:sldMkLst>
          <pc:docMk/>
          <pc:sldMk cId="1431469604" sldId="268"/>
        </pc:sldMkLst>
        <pc:spChg chg="add del">
          <ac:chgData name="Dheeraj Tuteja (DHTU)" userId="9cb5496d-f711-44b8-8178-4a3b2338ffbf" providerId="ADAL" clId="{2AC99021-7CA7-4039-B795-BB8CE6EB5752}" dt="2023-02-14T09:51:52.404" v="647"/>
          <ac:spMkLst>
            <pc:docMk/>
            <pc:sldMk cId="1431469604" sldId="268"/>
            <ac:spMk id="11" creationId="{EC3FE92E-FF21-46DB-BE36-B3A5D4149B10}"/>
          </ac:spMkLst>
        </pc:spChg>
        <pc:spChg chg="add del">
          <ac:chgData name="Dheeraj Tuteja (DHTU)" userId="9cb5496d-f711-44b8-8178-4a3b2338ffbf" providerId="ADAL" clId="{2AC99021-7CA7-4039-B795-BB8CE6EB5752}" dt="2023-02-14T09:51:52.404" v="647"/>
          <ac:spMkLst>
            <pc:docMk/>
            <pc:sldMk cId="1431469604" sldId="268"/>
            <ac:spMk id="13" creationId="{7E9DFFEE-526A-4D56-A70C-EADE7289BEE5}"/>
          </ac:spMkLst>
        </pc:spChg>
      </pc:sldChg>
      <pc:sldChg chg="add del">
        <pc:chgData name="Dheeraj Tuteja (DHTU)" userId="9cb5496d-f711-44b8-8178-4a3b2338ffbf" providerId="ADAL" clId="{2AC99021-7CA7-4039-B795-BB8CE6EB5752}" dt="2023-02-14T09:52:30.188" v="654" actId="47"/>
        <pc:sldMkLst>
          <pc:docMk/>
          <pc:sldMk cId="3573184613" sldId="268"/>
        </pc:sldMkLst>
      </pc:sldChg>
      <pc:sldChg chg="modSp add mod ord">
        <pc:chgData name="Dheeraj Tuteja (DHTU)" userId="9cb5496d-f711-44b8-8178-4a3b2338ffbf" providerId="ADAL" clId="{2AC99021-7CA7-4039-B795-BB8CE6EB5752}" dt="2023-02-14T10:10:52.660" v="1151" actId="20577"/>
        <pc:sldMkLst>
          <pc:docMk/>
          <pc:sldMk cId="3310193570" sldId="269"/>
        </pc:sldMkLst>
        <pc:spChg chg="mod">
          <ac:chgData name="Dheeraj Tuteja (DHTU)" userId="9cb5496d-f711-44b8-8178-4a3b2338ffbf" providerId="ADAL" clId="{2AC99021-7CA7-4039-B795-BB8CE6EB5752}" dt="2023-02-14T10:10:52.660" v="1151" actId="20577"/>
          <ac:spMkLst>
            <pc:docMk/>
            <pc:sldMk cId="3310193570" sldId="269"/>
            <ac:spMk id="6" creationId="{6D0509BE-40B1-0110-2A6C-09CEA2B25776}"/>
          </ac:spMkLst>
        </pc:spChg>
        <pc:picChg chg="mod">
          <ac:chgData name="Dheeraj Tuteja (DHTU)" userId="9cb5496d-f711-44b8-8178-4a3b2338ffbf" providerId="ADAL" clId="{2AC99021-7CA7-4039-B795-BB8CE6EB5752}" dt="2023-02-14T10:04:30.140" v="1124" actId="1076"/>
          <ac:picMkLst>
            <pc:docMk/>
            <pc:sldMk cId="3310193570" sldId="269"/>
            <ac:picMk id="5" creationId="{64507882-08C9-FBA8-4F98-F1F6DDE4AE46}"/>
          </ac:picMkLst>
        </pc:picChg>
      </pc:sldChg>
      <pc:sldChg chg="addSp delSp modSp add mod">
        <pc:chgData name="Dheeraj Tuteja (DHTU)" userId="9cb5496d-f711-44b8-8178-4a3b2338ffbf" providerId="ADAL" clId="{2AC99021-7CA7-4039-B795-BB8CE6EB5752}" dt="2023-02-14T09:55:40.018" v="869" actId="1076"/>
        <pc:sldMkLst>
          <pc:docMk/>
          <pc:sldMk cId="3270353074" sldId="270"/>
        </pc:sldMkLst>
        <pc:spChg chg="mod">
          <ac:chgData name="Dheeraj Tuteja (DHTU)" userId="9cb5496d-f711-44b8-8178-4a3b2338ffbf" providerId="ADAL" clId="{2AC99021-7CA7-4039-B795-BB8CE6EB5752}" dt="2023-02-14T09:55:33.463" v="867" actId="1076"/>
          <ac:spMkLst>
            <pc:docMk/>
            <pc:sldMk cId="3270353074" sldId="270"/>
            <ac:spMk id="6" creationId="{6D0509BE-40B1-0110-2A6C-09CEA2B25776}"/>
          </ac:spMkLst>
        </pc:spChg>
        <pc:picChg chg="del">
          <ac:chgData name="Dheeraj Tuteja (DHTU)" userId="9cb5496d-f711-44b8-8178-4a3b2338ffbf" providerId="ADAL" clId="{2AC99021-7CA7-4039-B795-BB8CE6EB5752}" dt="2023-02-14T09:54:28.165" v="787" actId="478"/>
          <ac:picMkLst>
            <pc:docMk/>
            <pc:sldMk cId="3270353074" sldId="270"/>
            <ac:picMk id="10" creationId="{A9505739-F725-4183-AF94-E4956CA4DB31}"/>
          </ac:picMkLst>
        </pc:picChg>
        <pc:picChg chg="add mod">
          <ac:chgData name="Dheeraj Tuteja (DHTU)" userId="9cb5496d-f711-44b8-8178-4a3b2338ffbf" providerId="ADAL" clId="{2AC99021-7CA7-4039-B795-BB8CE6EB5752}" dt="2023-02-14T09:55:40.018" v="869" actId="1076"/>
          <ac:picMkLst>
            <pc:docMk/>
            <pc:sldMk cId="3270353074" sldId="270"/>
            <ac:picMk id="2050" creationId="{161F8DDD-0CB5-DDD7-14E4-953713BD042C}"/>
          </ac:picMkLst>
        </pc:picChg>
      </pc:sldChg>
    </pc:docChg>
  </pc:docChgLst>
  <pc:docChgLst>
    <pc:chgData name="Dheeraj Tuteja (DHTU)" userId="9cb5496d-f711-44b8-8178-4a3b2338ffbf" providerId="ADAL" clId="{41EB1C9E-3BA2-411B-9934-E240DA91384C}"/>
    <pc:docChg chg="undo custSel addSld delSld modSld">
      <pc:chgData name="Dheeraj Tuteja (DHTU)" userId="9cb5496d-f711-44b8-8178-4a3b2338ffbf" providerId="ADAL" clId="{41EB1C9E-3BA2-411B-9934-E240DA91384C}" dt="2023-01-30T15:55:07.402" v="585" actId="20577"/>
      <pc:docMkLst>
        <pc:docMk/>
      </pc:docMkLst>
      <pc:sldChg chg="addSp delSp modSp mod">
        <pc:chgData name="Dheeraj Tuteja (DHTU)" userId="9cb5496d-f711-44b8-8178-4a3b2338ffbf" providerId="ADAL" clId="{41EB1C9E-3BA2-411B-9934-E240DA91384C}" dt="2023-01-30T14:48:55.682" v="61"/>
        <pc:sldMkLst>
          <pc:docMk/>
          <pc:sldMk cId="2133365537" sldId="256"/>
        </pc:sldMkLst>
        <pc:spChg chg="add mod">
          <ac:chgData name="Dheeraj Tuteja (DHTU)" userId="9cb5496d-f711-44b8-8178-4a3b2338ffbf" providerId="ADAL" clId="{41EB1C9E-3BA2-411B-9934-E240DA91384C}" dt="2023-01-30T14:48:55.682" v="61"/>
          <ac:spMkLst>
            <pc:docMk/>
            <pc:sldMk cId="2133365537" sldId="256"/>
            <ac:spMk id="2" creationId="{FB2901C0-885D-B21E-090C-45B69BCCBAA9}"/>
          </ac:spMkLst>
        </pc:spChg>
        <pc:spChg chg="mod">
          <ac:chgData name="Dheeraj Tuteja (DHTU)" userId="9cb5496d-f711-44b8-8178-4a3b2338ffbf" providerId="ADAL" clId="{41EB1C9E-3BA2-411B-9934-E240DA91384C}" dt="2023-01-30T14:48:22.054" v="59" actId="108"/>
          <ac:spMkLst>
            <pc:docMk/>
            <pc:sldMk cId="2133365537" sldId="256"/>
            <ac:spMk id="3" creationId="{211261D8-AFCF-7823-BD0F-017BD8A2FACA}"/>
          </ac:spMkLst>
        </pc:spChg>
        <pc:spChg chg="del">
          <ac:chgData name="Dheeraj Tuteja (DHTU)" userId="9cb5496d-f711-44b8-8178-4a3b2338ffbf" providerId="ADAL" clId="{41EB1C9E-3BA2-411B-9934-E240DA91384C}" dt="2023-01-30T14:48:54.716" v="60" actId="478"/>
          <ac:spMkLst>
            <pc:docMk/>
            <pc:sldMk cId="2133365537" sldId="256"/>
            <ac:spMk id="7" creationId="{4C985DEF-3533-3546-7B45-933BFB020D17}"/>
          </ac:spMkLst>
        </pc:spChg>
      </pc:sldChg>
      <pc:sldChg chg="addSp delSp modSp mod">
        <pc:chgData name="Dheeraj Tuteja (DHTU)" userId="9cb5496d-f711-44b8-8178-4a3b2338ffbf" providerId="ADAL" clId="{41EB1C9E-3BA2-411B-9934-E240DA91384C}" dt="2023-01-30T15:02:14.038" v="196" actId="1076"/>
        <pc:sldMkLst>
          <pc:docMk/>
          <pc:sldMk cId="995419952" sldId="258"/>
        </pc:sldMkLst>
        <pc:spChg chg="mod">
          <ac:chgData name="Dheeraj Tuteja (DHTU)" userId="9cb5496d-f711-44b8-8178-4a3b2338ffbf" providerId="ADAL" clId="{41EB1C9E-3BA2-411B-9934-E240DA91384C}" dt="2023-01-30T15:01:33.838" v="190" actId="108"/>
          <ac:spMkLst>
            <pc:docMk/>
            <pc:sldMk cId="995419952" sldId="258"/>
            <ac:spMk id="6" creationId="{6D0509BE-40B1-0110-2A6C-09CEA2B25776}"/>
          </ac:spMkLst>
        </pc:spChg>
        <pc:picChg chg="add del mod">
          <ac:chgData name="Dheeraj Tuteja (DHTU)" userId="9cb5496d-f711-44b8-8178-4a3b2338ffbf" providerId="ADAL" clId="{41EB1C9E-3BA2-411B-9934-E240DA91384C}" dt="2023-01-30T14:59:16.690" v="75" actId="478"/>
          <ac:picMkLst>
            <pc:docMk/>
            <pc:sldMk cId="995419952" sldId="258"/>
            <ac:picMk id="3" creationId="{29ABC951-9BDD-4A41-CC09-4A4B49C48A23}"/>
          </ac:picMkLst>
        </pc:picChg>
        <pc:picChg chg="add mod">
          <ac:chgData name="Dheeraj Tuteja (DHTU)" userId="9cb5496d-f711-44b8-8178-4a3b2338ffbf" providerId="ADAL" clId="{41EB1C9E-3BA2-411B-9934-E240DA91384C}" dt="2023-01-30T15:01:58.713" v="195" actId="1076"/>
          <ac:picMkLst>
            <pc:docMk/>
            <pc:sldMk cId="995419952" sldId="258"/>
            <ac:picMk id="4" creationId="{DAE82D40-294F-00E9-9B91-4B9E916C81AA}"/>
          </ac:picMkLst>
        </pc:picChg>
        <pc:picChg chg="mod">
          <ac:chgData name="Dheeraj Tuteja (DHTU)" userId="9cb5496d-f711-44b8-8178-4a3b2338ffbf" providerId="ADAL" clId="{41EB1C9E-3BA2-411B-9934-E240DA91384C}" dt="2023-01-30T15:02:14.038" v="196" actId="1076"/>
          <ac:picMkLst>
            <pc:docMk/>
            <pc:sldMk cId="995419952" sldId="258"/>
            <ac:picMk id="5" creationId="{64507882-08C9-FBA8-4F98-F1F6DDE4AE46}"/>
          </ac:picMkLst>
        </pc:picChg>
      </pc:sldChg>
      <pc:sldChg chg="addSp delSp modSp del mod">
        <pc:chgData name="Dheeraj Tuteja (DHTU)" userId="9cb5496d-f711-44b8-8178-4a3b2338ffbf" providerId="ADAL" clId="{41EB1C9E-3BA2-411B-9934-E240DA91384C}" dt="2023-01-30T15:54:32.275" v="580" actId="47"/>
        <pc:sldMkLst>
          <pc:docMk/>
          <pc:sldMk cId="3494437460" sldId="259"/>
        </pc:sldMkLst>
        <pc:spChg chg="mod">
          <ac:chgData name="Dheeraj Tuteja (DHTU)" userId="9cb5496d-f711-44b8-8178-4a3b2338ffbf" providerId="ADAL" clId="{41EB1C9E-3BA2-411B-9934-E240DA91384C}" dt="2023-01-30T15:04:09.862" v="244" actId="5793"/>
          <ac:spMkLst>
            <pc:docMk/>
            <pc:sldMk cId="3494437460" sldId="259"/>
            <ac:spMk id="6" creationId="{6D0509BE-40B1-0110-2A6C-09CEA2B25776}"/>
          </ac:spMkLst>
        </pc:spChg>
        <pc:picChg chg="add del mod">
          <ac:chgData name="Dheeraj Tuteja (DHTU)" userId="9cb5496d-f711-44b8-8178-4a3b2338ffbf" providerId="ADAL" clId="{41EB1C9E-3BA2-411B-9934-E240DA91384C}" dt="2023-01-30T15:03:31.087" v="201" actId="478"/>
          <ac:picMkLst>
            <pc:docMk/>
            <pc:sldMk cId="3494437460" sldId="259"/>
            <ac:picMk id="2" creationId="{EE5DCC9B-9ABC-C2D9-0C30-17E617118BCA}"/>
          </ac:picMkLst>
        </pc:picChg>
        <pc:picChg chg="del">
          <ac:chgData name="Dheeraj Tuteja (DHTU)" userId="9cb5496d-f711-44b8-8178-4a3b2338ffbf" providerId="ADAL" clId="{41EB1C9E-3BA2-411B-9934-E240DA91384C}" dt="2023-01-30T15:02:31.141" v="198" actId="478"/>
          <ac:picMkLst>
            <pc:docMk/>
            <pc:sldMk cId="3494437460" sldId="259"/>
            <ac:picMk id="3" creationId="{92BB0797-ADBB-E063-CB65-6A873F2F59CC}"/>
          </ac:picMkLst>
        </pc:picChg>
        <pc:picChg chg="add mod">
          <ac:chgData name="Dheeraj Tuteja (DHTU)" userId="9cb5496d-f711-44b8-8178-4a3b2338ffbf" providerId="ADAL" clId="{41EB1C9E-3BA2-411B-9934-E240DA91384C}" dt="2023-01-30T15:03:49.367" v="204" actId="1076"/>
          <ac:picMkLst>
            <pc:docMk/>
            <pc:sldMk cId="3494437460" sldId="259"/>
            <ac:picMk id="7" creationId="{EC4AF62A-0DCE-0225-1502-F176F4D20F79}"/>
          </ac:picMkLst>
        </pc:picChg>
      </pc:sldChg>
      <pc:sldChg chg="addSp delSp modSp mod">
        <pc:chgData name="Dheeraj Tuteja (DHTU)" userId="9cb5496d-f711-44b8-8178-4a3b2338ffbf" providerId="ADAL" clId="{41EB1C9E-3BA2-411B-9934-E240DA91384C}" dt="2023-01-30T15:07:38.794" v="250"/>
        <pc:sldMkLst>
          <pc:docMk/>
          <pc:sldMk cId="1987702534" sldId="260"/>
        </pc:sldMkLst>
        <pc:spChg chg="del">
          <ac:chgData name="Dheeraj Tuteja (DHTU)" userId="9cb5496d-f711-44b8-8178-4a3b2338ffbf" providerId="ADAL" clId="{41EB1C9E-3BA2-411B-9934-E240DA91384C}" dt="2023-01-30T15:07:34.235" v="248" actId="478"/>
          <ac:spMkLst>
            <pc:docMk/>
            <pc:sldMk cId="1987702534" sldId="260"/>
            <ac:spMk id="2" creationId="{16537729-30D4-A389-3C25-49928B47DACE}"/>
          </ac:spMkLst>
        </pc:spChg>
        <pc:spChg chg="del">
          <ac:chgData name="Dheeraj Tuteja (DHTU)" userId="9cb5496d-f711-44b8-8178-4a3b2338ffbf" providerId="ADAL" clId="{41EB1C9E-3BA2-411B-9934-E240DA91384C}" dt="2023-01-30T15:07:38.070" v="249" actId="478"/>
          <ac:spMkLst>
            <pc:docMk/>
            <pc:sldMk cId="1987702534" sldId="260"/>
            <ac:spMk id="6" creationId="{6D0509BE-40B1-0110-2A6C-09CEA2B25776}"/>
          </ac:spMkLst>
        </pc:spChg>
        <pc:spChg chg="add mod">
          <ac:chgData name="Dheeraj Tuteja (DHTU)" userId="9cb5496d-f711-44b8-8178-4a3b2338ffbf" providerId="ADAL" clId="{41EB1C9E-3BA2-411B-9934-E240DA91384C}" dt="2023-01-30T15:07:38.794" v="250"/>
          <ac:spMkLst>
            <pc:docMk/>
            <pc:sldMk cId="1987702534" sldId="260"/>
            <ac:spMk id="7" creationId="{33780A0D-229A-8790-5478-0FEEB8D3910F}"/>
          </ac:spMkLst>
        </pc:spChg>
        <pc:picChg chg="add del">
          <ac:chgData name="Dheeraj Tuteja (DHTU)" userId="9cb5496d-f711-44b8-8178-4a3b2338ffbf" providerId="ADAL" clId="{41EB1C9E-3BA2-411B-9934-E240DA91384C}" dt="2023-01-30T15:02:26.758" v="197" actId="21"/>
          <ac:picMkLst>
            <pc:docMk/>
            <pc:sldMk cId="1987702534" sldId="260"/>
            <ac:picMk id="5" creationId="{EFD0FDAD-B54A-3BF9-F37F-A04EF150FA01}"/>
          </ac:picMkLst>
        </pc:picChg>
        <pc:picChg chg="add mod">
          <ac:chgData name="Dheeraj Tuteja (DHTU)" userId="9cb5496d-f711-44b8-8178-4a3b2338ffbf" providerId="ADAL" clId="{41EB1C9E-3BA2-411B-9934-E240DA91384C}" dt="2023-01-30T15:07:38.794" v="250"/>
          <ac:picMkLst>
            <pc:docMk/>
            <pc:sldMk cId="1987702534" sldId="260"/>
            <ac:picMk id="8" creationId="{23950E17-79DD-85C8-16E0-991280CE032B}"/>
          </ac:picMkLst>
        </pc:picChg>
      </pc:sldChg>
      <pc:sldChg chg="addSp delSp modSp mod">
        <pc:chgData name="Dheeraj Tuteja (DHTU)" userId="9cb5496d-f711-44b8-8178-4a3b2338ffbf" providerId="ADAL" clId="{41EB1C9E-3BA2-411B-9934-E240DA91384C}" dt="2023-01-30T15:11:45.651" v="380" actId="120"/>
        <pc:sldMkLst>
          <pc:docMk/>
          <pc:sldMk cId="4047770896" sldId="261"/>
        </pc:sldMkLst>
        <pc:spChg chg="mod">
          <ac:chgData name="Dheeraj Tuteja (DHTU)" userId="9cb5496d-f711-44b8-8178-4a3b2338ffbf" providerId="ADAL" clId="{41EB1C9E-3BA2-411B-9934-E240DA91384C}" dt="2023-01-30T15:11:45.651" v="380" actId="120"/>
          <ac:spMkLst>
            <pc:docMk/>
            <pc:sldMk cId="4047770896" sldId="261"/>
            <ac:spMk id="6" creationId="{6D0509BE-40B1-0110-2A6C-09CEA2B25776}"/>
          </ac:spMkLst>
        </pc:spChg>
        <pc:picChg chg="add mod">
          <ac:chgData name="Dheeraj Tuteja (DHTU)" userId="9cb5496d-f711-44b8-8178-4a3b2338ffbf" providerId="ADAL" clId="{41EB1C9E-3BA2-411B-9934-E240DA91384C}" dt="2023-01-30T15:09:02.639" v="259" actId="1076"/>
          <ac:picMkLst>
            <pc:docMk/>
            <pc:sldMk cId="4047770896" sldId="261"/>
            <ac:picMk id="3" creationId="{7D105A3D-2F9B-7AC8-D394-D60D55915D91}"/>
          </ac:picMkLst>
        </pc:picChg>
        <pc:picChg chg="del">
          <ac:chgData name="Dheeraj Tuteja (DHTU)" userId="9cb5496d-f711-44b8-8178-4a3b2338ffbf" providerId="ADAL" clId="{41EB1C9E-3BA2-411B-9934-E240DA91384C}" dt="2023-01-30T15:08:27.802" v="251" actId="478"/>
          <ac:picMkLst>
            <pc:docMk/>
            <pc:sldMk cId="4047770896" sldId="261"/>
            <ac:picMk id="5" creationId="{431C9624-8F82-20F7-572A-3242B0523912}"/>
          </ac:picMkLst>
        </pc:picChg>
      </pc:sldChg>
      <pc:sldChg chg="addSp delSp modSp mod">
        <pc:chgData name="Dheeraj Tuteja (DHTU)" userId="9cb5496d-f711-44b8-8178-4a3b2338ffbf" providerId="ADAL" clId="{41EB1C9E-3BA2-411B-9934-E240DA91384C}" dt="2023-01-30T15:47:40.890" v="577" actId="207"/>
        <pc:sldMkLst>
          <pc:docMk/>
          <pc:sldMk cId="3653258544" sldId="262"/>
        </pc:sldMkLst>
        <pc:spChg chg="mod">
          <ac:chgData name="Dheeraj Tuteja (DHTU)" userId="9cb5496d-f711-44b8-8178-4a3b2338ffbf" providerId="ADAL" clId="{41EB1C9E-3BA2-411B-9934-E240DA91384C}" dt="2023-01-30T15:47:40.890" v="577" actId="207"/>
          <ac:spMkLst>
            <pc:docMk/>
            <pc:sldMk cId="3653258544" sldId="262"/>
            <ac:spMk id="6" creationId="{6D0509BE-40B1-0110-2A6C-09CEA2B25776}"/>
          </ac:spMkLst>
        </pc:spChg>
        <pc:picChg chg="del">
          <ac:chgData name="Dheeraj Tuteja (DHTU)" userId="9cb5496d-f711-44b8-8178-4a3b2338ffbf" providerId="ADAL" clId="{41EB1C9E-3BA2-411B-9934-E240DA91384C}" dt="2023-01-30T15:46:47.928" v="528" actId="478"/>
          <ac:picMkLst>
            <pc:docMk/>
            <pc:sldMk cId="3653258544" sldId="262"/>
            <ac:picMk id="3" creationId="{D6D6BB75-AF1D-E41B-C8F3-B839BEF8A30B}"/>
          </ac:picMkLst>
        </pc:picChg>
        <pc:picChg chg="add mod">
          <ac:chgData name="Dheeraj Tuteja (DHTU)" userId="9cb5496d-f711-44b8-8178-4a3b2338ffbf" providerId="ADAL" clId="{41EB1C9E-3BA2-411B-9934-E240DA91384C}" dt="2023-01-30T15:46:54.961" v="530" actId="1076"/>
          <ac:picMkLst>
            <pc:docMk/>
            <pc:sldMk cId="3653258544" sldId="262"/>
            <ac:picMk id="5" creationId="{FFE58748-AD67-42F5-F8A5-8D489794A471}"/>
          </ac:picMkLst>
        </pc:picChg>
      </pc:sldChg>
      <pc:sldChg chg="addSp delSp modSp mod">
        <pc:chgData name="Dheeraj Tuteja (DHTU)" userId="9cb5496d-f711-44b8-8178-4a3b2338ffbf" providerId="ADAL" clId="{41EB1C9E-3BA2-411B-9934-E240DA91384C}" dt="2023-01-30T15:54:48.809" v="582" actId="113"/>
        <pc:sldMkLst>
          <pc:docMk/>
          <pc:sldMk cId="1884806083" sldId="263"/>
        </pc:sldMkLst>
        <pc:spChg chg="mod">
          <ac:chgData name="Dheeraj Tuteja (DHTU)" userId="9cb5496d-f711-44b8-8178-4a3b2338ffbf" providerId="ADAL" clId="{41EB1C9E-3BA2-411B-9934-E240DA91384C}" dt="2023-01-30T15:54:48.809" v="582" actId="113"/>
          <ac:spMkLst>
            <pc:docMk/>
            <pc:sldMk cId="1884806083" sldId="263"/>
            <ac:spMk id="6" creationId="{6D0509BE-40B1-0110-2A6C-09CEA2B25776}"/>
          </ac:spMkLst>
        </pc:spChg>
        <pc:picChg chg="del">
          <ac:chgData name="Dheeraj Tuteja (DHTU)" userId="9cb5496d-f711-44b8-8178-4a3b2338ffbf" providerId="ADAL" clId="{41EB1C9E-3BA2-411B-9934-E240DA91384C}" dt="2023-01-30T15:11:52.131" v="381" actId="478"/>
          <ac:picMkLst>
            <pc:docMk/>
            <pc:sldMk cId="1884806083" sldId="263"/>
            <ac:picMk id="3" creationId="{7C401C56-CED6-020D-0CDC-EA94BD341789}"/>
          </ac:picMkLst>
        </pc:picChg>
        <pc:picChg chg="add mod">
          <ac:chgData name="Dheeraj Tuteja (DHTU)" userId="9cb5496d-f711-44b8-8178-4a3b2338ffbf" providerId="ADAL" clId="{41EB1C9E-3BA2-411B-9934-E240DA91384C}" dt="2023-01-30T15:12:28.654" v="391" actId="14100"/>
          <ac:picMkLst>
            <pc:docMk/>
            <pc:sldMk cId="1884806083" sldId="263"/>
            <ac:picMk id="4" creationId="{67A6EC8E-695B-FE95-51A8-7667F35E8A19}"/>
          </ac:picMkLst>
        </pc:picChg>
      </pc:sldChg>
      <pc:sldChg chg="addSp delSp modSp mod">
        <pc:chgData name="Dheeraj Tuteja (DHTU)" userId="9cb5496d-f711-44b8-8178-4a3b2338ffbf" providerId="ADAL" clId="{41EB1C9E-3BA2-411B-9934-E240DA91384C}" dt="2023-01-30T15:55:07.402" v="585" actId="20577"/>
        <pc:sldMkLst>
          <pc:docMk/>
          <pc:sldMk cId="2379217455" sldId="264"/>
        </pc:sldMkLst>
        <pc:spChg chg="mod">
          <ac:chgData name="Dheeraj Tuteja (DHTU)" userId="9cb5496d-f711-44b8-8178-4a3b2338ffbf" providerId="ADAL" clId="{41EB1C9E-3BA2-411B-9934-E240DA91384C}" dt="2023-01-30T15:55:07.402" v="585" actId="20577"/>
          <ac:spMkLst>
            <pc:docMk/>
            <pc:sldMk cId="2379217455" sldId="264"/>
            <ac:spMk id="6" creationId="{6D0509BE-40B1-0110-2A6C-09CEA2B25776}"/>
          </ac:spMkLst>
        </pc:spChg>
        <pc:picChg chg="add mod">
          <ac:chgData name="Dheeraj Tuteja (DHTU)" userId="9cb5496d-f711-44b8-8178-4a3b2338ffbf" providerId="ADAL" clId="{41EB1C9E-3BA2-411B-9934-E240DA91384C}" dt="2023-01-30T15:47:55.888" v="579"/>
          <ac:picMkLst>
            <pc:docMk/>
            <pc:sldMk cId="2379217455" sldId="264"/>
            <ac:picMk id="2" creationId="{4AE9C2F1-1E63-9076-1FC8-ADDEC7E0E73F}"/>
          </ac:picMkLst>
        </pc:picChg>
        <pc:picChg chg="del">
          <ac:chgData name="Dheeraj Tuteja (DHTU)" userId="9cb5496d-f711-44b8-8178-4a3b2338ffbf" providerId="ADAL" clId="{41EB1C9E-3BA2-411B-9934-E240DA91384C}" dt="2023-01-30T15:47:55.045" v="578" actId="478"/>
          <ac:picMkLst>
            <pc:docMk/>
            <pc:sldMk cId="2379217455" sldId="264"/>
            <ac:picMk id="5" creationId="{582C34C6-787A-C4B3-1199-D360B69F35FA}"/>
          </ac:picMkLst>
        </pc:picChg>
      </pc:sldChg>
      <pc:sldChg chg="addSp delSp add del setBg delDesignElem">
        <pc:chgData name="Dheeraj Tuteja (DHTU)" userId="9cb5496d-f711-44b8-8178-4a3b2338ffbf" providerId="ADAL" clId="{41EB1C9E-3BA2-411B-9934-E240DA91384C}" dt="2023-01-30T15:07:19.354" v="247"/>
        <pc:sldMkLst>
          <pc:docMk/>
          <pc:sldMk cId="782790875" sldId="266"/>
        </pc:sldMkLst>
        <pc:spChg chg="add del">
          <ac:chgData name="Dheeraj Tuteja (DHTU)" userId="9cb5496d-f711-44b8-8178-4a3b2338ffbf" providerId="ADAL" clId="{41EB1C9E-3BA2-411B-9934-E240DA91384C}" dt="2023-01-30T15:07:19.354" v="247"/>
          <ac:spMkLst>
            <pc:docMk/>
            <pc:sldMk cId="782790875" sldId="266"/>
            <ac:spMk id="11" creationId="{EC3FE92E-FF21-46DB-BE36-B3A5D4149B10}"/>
          </ac:spMkLst>
        </pc:spChg>
        <pc:spChg chg="add del">
          <ac:chgData name="Dheeraj Tuteja (DHTU)" userId="9cb5496d-f711-44b8-8178-4a3b2338ffbf" providerId="ADAL" clId="{41EB1C9E-3BA2-411B-9934-E240DA91384C}" dt="2023-01-30T15:07:19.354" v="247"/>
          <ac:spMkLst>
            <pc:docMk/>
            <pc:sldMk cId="782790875" sldId="266"/>
            <ac:spMk id="13" creationId="{7E9DFFEE-526A-4D56-A70C-EADE7289BEE5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March 21,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76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March 21,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60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www.linkedin.com/in/dheerajtuteja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heerajtuteja/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aad9hAk-Uf4?feature=oembed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B03A8A-2116-69D7-27C1-8E222FBED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" y="1246456"/>
            <a:ext cx="10017760" cy="375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7C7C62-C48F-5AAF-C88F-6B69BA823DA1}"/>
              </a:ext>
            </a:extLst>
          </p:cNvPr>
          <p:cNvSpPr txBox="1"/>
          <p:nvPr/>
        </p:nvSpPr>
        <p:spPr>
          <a:xfrm>
            <a:off x="4714240" y="392396"/>
            <a:ext cx="276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Welcome all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Shape, arrow&#10;&#10;Description automatically generated">
            <a:extLst>
              <a:ext uri="{FF2B5EF4-FFF2-40B4-BE49-F238E27FC236}">
                <a16:creationId xmlns:a16="http://schemas.microsoft.com/office/drawing/2014/main" id="{1EFF00AB-7614-68DB-6332-D244AC5DA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920">
            <a:off x="11233891" y="6134148"/>
            <a:ext cx="824841" cy="72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19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F675EA-D6B6-73D4-E173-C92894165716}"/>
              </a:ext>
            </a:extLst>
          </p:cNvPr>
          <p:cNvSpPr txBox="1"/>
          <p:nvPr/>
        </p:nvSpPr>
        <p:spPr>
          <a:xfrm>
            <a:off x="4714240" y="238517"/>
            <a:ext cx="276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Prerequisites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1B7F7-D8DB-EB6D-7EAE-33304DA27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080" y="700182"/>
            <a:ext cx="4307840" cy="16817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A3F4C-C3E8-D5A5-49B5-680F83E6BAD0}"/>
              </a:ext>
            </a:extLst>
          </p:cNvPr>
          <p:cNvSpPr txBox="1"/>
          <p:nvPr/>
        </p:nvSpPr>
        <p:spPr>
          <a:xfrm>
            <a:off x="792480" y="3082154"/>
            <a:ext cx="1112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Azure SQL Table with a </a:t>
            </a:r>
            <a:r>
              <a:rPr lang="en-US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Primary Key</a:t>
            </a:r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This table is to be used as a basis to make visuals in Power BI. PowerApps need a Primary Key to generate form layout fields. </a:t>
            </a:r>
            <a:b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fontAlgn="auto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Power BI connected to Azure SQL in </a:t>
            </a:r>
            <a:r>
              <a:rPr lang="en-US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DIRECT QUERY</a:t>
            </a:r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mode.</a:t>
            </a:r>
            <a:b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fontAlgn="auto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Good working knowledge of PowerApps and Power BI.</a:t>
            </a:r>
          </a:p>
          <a:p>
            <a:pPr algn="l" fontAlgn="auto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874808AF-FD9E-856C-4E9A-69BA67D95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920">
            <a:off x="11233891" y="6134148"/>
            <a:ext cx="824841" cy="72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83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F675EA-D6B6-73D4-E173-C92894165716}"/>
              </a:ext>
            </a:extLst>
          </p:cNvPr>
          <p:cNvSpPr txBox="1"/>
          <p:nvPr/>
        </p:nvSpPr>
        <p:spPr>
          <a:xfrm>
            <a:off x="4714240" y="238517"/>
            <a:ext cx="276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Prerequisites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1B7F7-D8DB-EB6D-7EAE-33304DA27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080" y="700182"/>
            <a:ext cx="4307840" cy="16817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A3F4C-C3E8-D5A5-49B5-680F83E6BAD0}"/>
              </a:ext>
            </a:extLst>
          </p:cNvPr>
          <p:cNvSpPr txBox="1"/>
          <p:nvPr/>
        </p:nvSpPr>
        <p:spPr>
          <a:xfrm>
            <a:off x="792480" y="3082154"/>
            <a:ext cx="1112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 have used Movies database for this demo.</a:t>
            </a:r>
            <a:br>
              <a:rPr lang="en-U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(Table : PowerAppsDemo)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874808AF-FD9E-856C-4E9A-69BA67D95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920">
            <a:off x="11233891" y="6134148"/>
            <a:ext cx="824841" cy="727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0DEBCA-DFF5-3A64-DE46-4A36ED49E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355" y="2764334"/>
            <a:ext cx="5140028" cy="399283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96E4C4F-0447-1250-480D-AA4B092A1D3F}"/>
              </a:ext>
            </a:extLst>
          </p:cNvPr>
          <p:cNvSpPr/>
          <p:nvPr/>
        </p:nvSpPr>
        <p:spPr>
          <a:xfrm>
            <a:off x="3997960" y="4118210"/>
            <a:ext cx="1432560" cy="646331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71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80A0D-229A-8790-5478-0FEEB8D3910F}"/>
              </a:ext>
            </a:extLst>
          </p:cNvPr>
          <p:cNvSpPr txBox="1"/>
          <p:nvPr/>
        </p:nvSpPr>
        <p:spPr>
          <a:xfrm>
            <a:off x="792480" y="4795520"/>
            <a:ext cx="10779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Let’s begin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 descr="Free Athletes Running on Track and Field Oval in Grayscale Photography Stock Photo">
            <a:extLst>
              <a:ext uri="{FF2B5EF4-FFF2-40B4-BE49-F238E27FC236}">
                <a16:creationId xmlns:a16="http://schemas.microsoft.com/office/drawing/2014/main" id="{23950E17-79DD-85C8-16E0-991280CE0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160" y="228284"/>
            <a:ext cx="6502400" cy="433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Shape, arrow&#10;&#10;Description automatically generated">
            <a:extLst>
              <a:ext uri="{FF2B5EF4-FFF2-40B4-BE49-F238E27FC236}">
                <a16:creationId xmlns:a16="http://schemas.microsoft.com/office/drawing/2014/main" id="{88D45EF5-5A22-E80D-D8CF-D243DD24E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920">
            <a:off x="11233891" y="6134148"/>
            <a:ext cx="824841" cy="72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02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F50DE2-7436-01EF-EC97-5E621280D497}"/>
              </a:ext>
            </a:extLst>
          </p:cNvPr>
          <p:cNvSpPr txBox="1"/>
          <p:nvPr/>
        </p:nvSpPr>
        <p:spPr>
          <a:xfrm>
            <a:off x="568960" y="208895"/>
            <a:ext cx="112709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1: 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Finish the dashboard on the Power BI desktop and publish one Power BI service. In my case, I have a premium workspace as my sandbox.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D9A50EFD-FF00-8E41-AEF4-21D616B13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920">
            <a:off x="11233891" y="6134148"/>
            <a:ext cx="824841" cy="7272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3C0D25-0CD1-50B7-D553-E8504D58C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79" y="1248787"/>
            <a:ext cx="10227944" cy="490728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997785D-0F64-F2FE-FB59-7F918DA5EBD5}"/>
              </a:ext>
            </a:extLst>
          </p:cNvPr>
          <p:cNvSpPr/>
          <p:nvPr/>
        </p:nvSpPr>
        <p:spPr>
          <a:xfrm>
            <a:off x="1229360" y="5733978"/>
            <a:ext cx="863600" cy="4616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38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F50DE2-7436-01EF-EC97-5E621280D497}"/>
              </a:ext>
            </a:extLst>
          </p:cNvPr>
          <p:cNvSpPr txBox="1"/>
          <p:nvPr/>
        </p:nvSpPr>
        <p:spPr>
          <a:xfrm>
            <a:off x="568960" y="208895"/>
            <a:ext cx="112709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1: 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..continued.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F29EA-6F02-332C-3774-3390F4422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7" b="3784"/>
          <a:stretch/>
        </p:blipFill>
        <p:spPr>
          <a:xfrm>
            <a:off x="1180117" y="1148081"/>
            <a:ext cx="9568448" cy="5323839"/>
          </a:xfrm>
          <a:prstGeom prst="rect">
            <a:avLst/>
          </a:prstGeom>
        </p:spPr>
      </p:pic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D9A50EFD-FF00-8E41-AEF4-21D616B13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920">
            <a:off x="11233891" y="6134148"/>
            <a:ext cx="824841" cy="72723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FB196A0-09DF-A968-D49D-6E2AEF4D6891}"/>
              </a:ext>
            </a:extLst>
          </p:cNvPr>
          <p:cNvSpPr/>
          <p:nvPr/>
        </p:nvSpPr>
        <p:spPr>
          <a:xfrm>
            <a:off x="2570480" y="6036100"/>
            <a:ext cx="863600" cy="4616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1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2D1513-36F4-556F-FA6D-6D1576A24F2F}"/>
              </a:ext>
            </a:extLst>
          </p:cNvPr>
          <p:cNvSpPr txBox="1"/>
          <p:nvPr/>
        </p:nvSpPr>
        <p:spPr>
          <a:xfrm>
            <a:off x="292576" y="134035"/>
            <a:ext cx="10353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2: 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Power BI Service, open the report and click the Edit button (at the Top).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Shape, arrow&#10;&#10;Description automatically generated">
            <a:extLst>
              <a:ext uri="{FF2B5EF4-FFF2-40B4-BE49-F238E27FC236}">
                <a16:creationId xmlns:a16="http://schemas.microsoft.com/office/drawing/2014/main" id="{58FAA26D-F933-D053-98CE-069A0570C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920">
            <a:off x="11233891" y="6134148"/>
            <a:ext cx="824841" cy="7272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2C2C90-7413-0B31-A393-D48065BF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337" y="916302"/>
            <a:ext cx="10211325" cy="50485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08A21DD-8A47-C235-1A47-E4E4073AEA5C}"/>
              </a:ext>
            </a:extLst>
          </p:cNvPr>
          <p:cNvSpPr/>
          <p:nvPr/>
        </p:nvSpPr>
        <p:spPr>
          <a:xfrm>
            <a:off x="7934960" y="822960"/>
            <a:ext cx="863600" cy="4616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33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hape, arrow&#10;&#10;Description automatically generated">
            <a:extLst>
              <a:ext uri="{FF2B5EF4-FFF2-40B4-BE49-F238E27FC236}">
                <a16:creationId xmlns:a16="http://schemas.microsoft.com/office/drawing/2014/main" id="{09E65B5F-AA0A-691D-9E89-44E611C4B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920">
            <a:off x="11233891" y="6134148"/>
            <a:ext cx="824841" cy="7272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752426-6838-297D-4EB4-197B9E3FC004}"/>
              </a:ext>
            </a:extLst>
          </p:cNvPr>
          <p:cNvSpPr txBox="1"/>
          <p:nvPr/>
        </p:nvSpPr>
        <p:spPr>
          <a:xfrm>
            <a:off x="391160" y="144195"/>
            <a:ext cx="114096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3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Add PowerApps visual and drag the relevant columns from your dataset in the values section.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C850E7-5B28-7075-87CD-EB353FE4E300}"/>
              </a:ext>
            </a:extLst>
          </p:cNvPr>
          <p:cNvSpPr/>
          <p:nvPr/>
        </p:nvSpPr>
        <p:spPr>
          <a:xfrm>
            <a:off x="9062720" y="3449681"/>
            <a:ext cx="487680" cy="3907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410568-5C42-6824-84EF-C3A3FDBF950C}"/>
              </a:ext>
            </a:extLst>
          </p:cNvPr>
          <p:cNvGrpSpPr/>
          <p:nvPr/>
        </p:nvGrpSpPr>
        <p:grpSpPr>
          <a:xfrm>
            <a:off x="890641" y="1138563"/>
            <a:ext cx="10268478" cy="4826248"/>
            <a:chOff x="961761" y="1056877"/>
            <a:chExt cx="10268478" cy="48262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03021F-6FA4-2B81-D8F6-5E5D03EC3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1761" y="1056877"/>
              <a:ext cx="10268478" cy="48262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11FBD34-7312-3551-551D-7AA26F670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76220" y="4439919"/>
              <a:ext cx="1536740" cy="1098579"/>
            </a:xfrm>
            <a:prstGeom prst="rect">
              <a:avLst/>
            </a:prstGeom>
          </p:spPr>
        </p:pic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F5B44C1-5973-B1EB-82DA-9D01B8670654}"/>
              </a:ext>
            </a:extLst>
          </p:cNvPr>
          <p:cNvSpPr/>
          <p:nvPr/>
        </p:nvSpPr>
        <p:spPr>
          <a:xfrm>
            <a:off x="7894320" y="4409440"/>
            <a:ext cx="1873230" cy="13919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32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hape, arrow&#10;&#10;Description automatically generated">
            <a:extLst>
              <a:ext uri="{FF2B5EF4-FFF2-40B4-BE49-F238E27FC236}">
                <a16:creationId xmlns:a16="http://schemas.microsoft.com/office/drawing/2014/main" id="{09E65B5F-AA0A-691D-9E89-44E611C4B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920">
            <a:off x="11233891" y="6134148"/>
            <a:ext cx="824841" cy="7272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752426-6838-297D-4EB4-197B9E3FC004}"/>
              </a:ext>
            </a:extLst>
          </p:cNvPr>
          <p:cNvSpPr txBox="1"/>
          <p:nvPr/>
        </p:nvSpPr>
        <p:spPr>
          <a:xfrm>
            <a:off x="391160" y="144195"/>
            <a:ext cx="114096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4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As soon as you add columns in the tables section, you will see this 👇. Just click on "Create New".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4171A6-AAD6-C4EC-CA4C-5FFB32705CE8}"/>
              </a:ext>
            </a:extLst>
          </p:cNvPr>
          <p:cNvGrpSpPr/>
          <p:nvPr/>
        </p:nvGrpSpPr>
        <p:grpSpPr>
          <a:xfrm>
            <a:off x="832145" y="1190417"/>
            <a:ext cx="10268478" cy="4826248"/>
            <a:chOff x="961761" y="1056877"/>
            <a:chExt cx="10268478" cy="482624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6B17BF0-C923-E894-F59D-1418FEE58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1761" y="1056877"/>
              <a:ext cx="10268478" cy="482624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30CE4E-9319-C7E9-74DA-43B44F9EE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76220" y="4439919"/>
              <a:ext cx="1536740" cy="1098579"/>
            </a:xfrm>
            <a:prstGeom prst="rect">
              <a:avLst/>
            </a:prstGeom>
          </p:spPr>
        </p:pic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3F5B44C1-5973-B1EB-82DA-9D01B8670654}"/>
              </a:ext>
            </a:extLst>
          </p:cNvPr>
          <p:cNvSpPr/>
          <p:nvPr/>
        </p:nvSpPr>
        <p:spPr>
          <a:xfrm>
            <a:off x="5994400" y="4968240"/>
            <a:ext cx="1788160" cy="5283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89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hape, arrow&#10;&#10;Description automatically generated">
            <a:extLst>
              <a:ext uri="{FF2B5EF4-FFF2-40B4-BE49-F238E27FC236}">
                <a16:creationId xmlns:a16="http://schemas.microsoft.com/office/drawing/2014/main" id="{09E65B5F-AA0A-691D-9E89-44E611C4B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920">
            <a:off x="11233891" y="6134148"/>
            <a:ext cx="824841" cy="7272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CFFF2D-661A-039F-13F8-1E36FC5C8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979018"/>
            <a:ext cx="11277598" cy="489996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0CCEB-471D-EAFD-5C1D-39D00BF7B1F8}"/>
              </a:ext>
            </a:extLst>
          </p:cNvPr>
          <p:cNvSpPr/>
          <p:nvPr/>
        </p:nvSpPr>
        <p:spPr>
          <a:xfrm>
            <a:off x="6390640" y="4236720"/>
            <a:ext cx="1219200" cy="5283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65B057-9F39-7B61-0739-FDC59E7C1EF0}"/>
              </a:ext>
            </a:extLst>
          </p:cNvPr>
          <p:cNvSpPr/>
          <p:nvPr/>
        </p:nvSpPr>
        <p:spPr>
          <a:xfrm>
            <a:off x="10474959" y="1066800"/>
            <a:ext cx="741681" cy="3759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6A978E-C88C-6126-CC63-1B80B9DE8437}"/>
              </a:ext>
            </a:extLst>
          </p:cNvPr>
          <p:cNvSpPr txBox="1"/>
          <p:nvPr/>
        </p:nvSpPr>
        <p:spPr>
          <a:xfrm>
            <a:off x="10160" y="144195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5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You will be taken to PowerApps screen. Its always a good idea to name the app and Save.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969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hape, arrow&#10;&#10;Description automatically generated">
            <a:extLst>
              <a:ext uri="{FF2B5EF4-FFF2-40B4-BE49-F238E27FC236}">
                <a16:creationId xmlns:a16="http://schemas.microsoft.com/office/drawing/2014/main" id="{09E65B5F-AA0A-691D-9E89-44E611C4B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920">
            <a:off x="11233891" y="6134148"/>
            <a:ext cx="824841" cy="727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A894A8-5E37-7EC0-D200-1231BBA6EDD3}"/>
              </a:ext>
            </a:extLst>
          </p:cNvPr>
          <p:cNvSpPr txBox="1"/>
          <p:nvPr/>
        </p:nvSpPr>
        <p:spPr>
          <a:xfrm>
            <a:off x="320378" y="205411"/>
            <a:ext cx="115512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6: 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Under Screen1, select Gallery1, and change the layout to - "Title, subtitle, and body"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FDEA3D-4036-9D2F-FE8C-E123C3F4C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09" y="967237"/>
            <a:ext cx="11678250" cy="442617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9D0A27B-FC3E-E477-844A-C2125DBAC386}"/>
              </a:ext>
            </a:extLst>
          </p:cNvPr>
          <p:cNvSpPr/>
          <p:nvPr/>
        </p:nvSpPr>
        <p:spPr>
          <a:xfrm>
            <a:off x="518160" y="3261360"/>
            <a:ext cx="985520" cy="3352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B2BEB3-430A-4213-B9A1-99F5348D029F}"/>
              </a:ext>
            </a:extLst>
          </p:cNvPr>
          <p:cNvSpPr/>
          <p:nvPr/>
        </p:nvSpPr>
        <p:spPr>
          <a:xfrm>
            <a:off x="8768080" y="2661920"/>
            <a:ext cx="3423920" cy="767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15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261D8-AFCF-7823-BD0F-017BD8A2F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280" y="3027757"/>
            <a:ext cx="10251440" cy="159483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 back on </a:t>
            </a:r>
            <a:r>
              <a:rPr lang="en-US" sz="40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LIVE</a:t>
            </a:r>
            <a:r>
              <a:rPr lang="en-US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BI</a:t>
            </a:r>
            <a:r>
              <a:rPr lang="en-US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r>
              <a:rPr lang="en-US" sz="4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dashboard with “</a:t>
            </a: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PowerApps</a:t>
            </a:r>
            <a:r>
              <a:rPr lang="en-US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sz="4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CC138D3-4B9D-943A-4427-75677A6B9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391" y="1113679"/>
            <a:ext cx="1074236" cy="107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pShare - Hvad er Microsoft 365 Powerapps">
            <a:extLst>
              <a:ext uri="{FF2B5EF4-FFF2-40B4-BE49-F238E27FC236}">
                <a16:creationId xmlns:a16="http://schemas.microsoft.com/office/drawing/2014/main" id="{9DB2BCE3-BC07-F093-84DF-846E04B78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733" y="1113061"/>
            <a:ext cx="1074854" cy="107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What is pure CRUD?">
            <a:extLst>
              <a:ext uri="{FF2B5EF4-FFF2-40B4-BE49-F238E27FC236}">
                <a16:creationId xmlns:a16="http://schemas.microsoft.com/office/drawing/2014/main" id="{CE8BBF2F-6513-6BAB-1A5C-993E53DED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128" y="4754675"/>
            <a:ext cx="4279744" cy="178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5018FFD8-0730-FEF4-BFA5-5F0C30940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920">
            <a:off x="11233891" y="6134148"/>
            <a:ext cx="824841" cy="72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65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hape, arrow&#10;&#10;Description automatically generated">
            <a:extLst>
              <a:ext uri="{FF2B5EF4-FFF2-40B4-BE49-F238E27FC236}">
                <a16:creationId xmlns:a16="http://schemas.microsoft.com/office/drawing/2014/main" id="{09E65B5F-AA0A-691D-9E89-44E611C4B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920">
            <a:off x="11233891" y="6134148"/>
            <a:ext cx="824841" cy="7272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793076-8416-2DE2-A4AE-7E233F46A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03" y="1354542"/>
            <a:ext cx="3020920" cy="2965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5F45CA-29B3-BB74-846D-CC2254318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701" y="1354542"/>
            <a:ext cx="6698080" cy="34352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0C546D-5437-5D7E-CEF0-0D3FFB4E07F2}"/>
              </a:ext>
            </a:extLst>
          </p:cNvPr>
          <p:cNvSpPr txBox="1"/>
          <p:nvPr/>
        </p:nvSpPr>
        <p:spPr>
          <a:xfrm>
            <a:off x="683717" y="160136"/>
            <a:ext cx="111628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7: 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Click New Screen - Templates - Form. Now you have Screen2 added.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EE2E57-D684-E77B-9C88-1832B63BB0C2}"/>
              </a:ext>
            </a:extLst>
          </p:cNvPr>
          <p:cNvSpPr/>
          <p:nvPr/>
        </p:nvSpPr>
        <p:spPr>
          <a:xfrm>
            <a:off x="4611701" y="2143760"/>
            <a:ext cx="985520" cy="3352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43773DD-3BB7-F872-3240-FFA8FEA5723F}"/>
              </a:ext>
            </a:extLst>
          </p:cNvPr>
          <p:cNvSpPr/>
          <p:nvPr/>
        </p:nvSpPr>
        <p:spPr>
          <a:xfrm rot="10800000">
            <a:off x="3742180" y="2136140"/>
            <a:ext cx="557861" cy="35052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487EEC5-AA66-6F6E-14B4-60659A371824}"/>
              </a:ext>
            </a:extLst>
          </p:cNvPr>
          <p:cNvSpPr/>
          <p:nvPr/>
        </p:nvSpPr>
        <p:spPr>
          <a:xfrm>
            <a:off x="4470874" y="4472474"/>
            <a:ext cx="985520" cy="3352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A55E53-4270-F4C1-25B7-D6D4D4E403C2}"/>
              </a:ext>
            </a:extLst>
          </p:cNvPr>
          <p:cNvSpPr/>
          <p:nvPr/>
        </p:nvSpPr>
        <p:spPr>
          <a:xfrm>
            <a:off x="620234" y="3363980"/>
            <a:ext cx="985520" cy="915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D341E7-D501-3BCB-9B78-CB62ED305948}"/>
              </a:ext>
            </a:extLst>
          </p:cNvPr>
          <p:cNvSpPr/>
          <p:nvPr/>
        </p:nvSpPr>
        <p:spPr>
          <a:xfrm>
            <a:off x="7701754" y="1181822"/>
            <a:ext cx="2620806" cy="34352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4323F42-C553-A667-B51D-BA694FB68FA5}"/>
              </a:ext>
            </a:extLst>
          </p:cNvPr>
          <p:cNvSpPr/>
          <p:nvPr/>
        </p:nvSpPr>
        <p:spPr>
          <a:xfrm>
            <a:off x="3793554" y="3557020"/>
            <a:ext cx="5106606" cy="27656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2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hape, arrow&#10;&#10;Description automatically generated">
            <a:extLst>
              <a:ext uri="{FF2B5EF4-FFF2-40B4-BE49-F238E27FC236}">
                <a16:creationId xmlns:a16="http://schemas.microsoft.com/office/drawing/2014/main" id="{09E65B5F-AA0A-691D-9E89-44E611C4B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920">
            <a:off x="11233891" y="6134148"/>
            <a:ext cx="824841" cy="7272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32B217-2413-3F1B-83B6-B8A0C683604B}"/>
              </a:ext>
            </a:extLst>
          </p:cNvPr>
          <p:cNvSpPr txBox="1"/>
          <p:nvPr/>
        </p:nvSpPr>
        <p:spPr>
          <a:xfrm>
            <a:off x="416560" y="117455"/>
            <a:ext cx="113588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8: 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Connect Screen2 to the Azure SQL Database and select the relevant table and fields. Just observe Screen2 has an EditForm. </a:t>
            </a:r>
            <a:r>
              <a:rPr lang="en-US" sz="2400" b="1" i="0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Rename this to MyDemo.</a:t>
            </a:r>
            <a:endParaRPr lang="en-US" sz="2400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2F6939-B58D-38D8-138F-7E81B6F7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26" y="1215911"/>
            <a:ext cx="11640148" cy="442617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EB552DA-98AC-3249-0681-89876D4367BA}"/>
              </a:ext>
            </a:extLst>
          </p:cNvPr>
          <p:cNvSpPr/>
          <p:nvPr/>
        </p:nvSpPr>
        <p:spPr>
          <a:xfrm>
            <a:off x="8848421" y="1615440"/>
            <a:ext cx="985520" cy="254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D6B5101-B92A-C05A-F96A-3A28D05F5BF7}"/>
              </a:ext>
            </a:extLst>
          </p:cNvPr>
          <p:cNvSpPr/>
          <p:nvPr/>
        </p:nvSpPr>
        <p:spPr>
          <a:xfrm>
            <a:off x="80340" y="2346960"/>
            <a:ext cx="2835579" cy="5283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0C4238-BF5B-9862-BC7B-5382FAE9AB95}"/>
              </a:ext>
            </a:extLst>
          </p:cNvPr>
          <p:cNvSpPr/>
          <p:nvPr/>
        </p:nvSpPr>
        <p:spPr>
          <a:xfrm>
            <a:off x="8848420" y="2195126"/>
            <a:ext cx="3263239" cy="4363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60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hape, arrow&#10;&#10;Description automatically generated">
            <a:extLst>
              <a:ext uri="{FF2B5EF4-FFF2-40B4-BE49-F238E27FC236}">
                <a16:creationId xmlns:a16="http://schemas.microsoft.com/office/drawing/2014/main" id="{09E65B5F-AA0A-691D-9E89-44E611C4B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920">
            <a:off x="11233891" y="6134148"/>
            <a:ext cx="824841" cy="7272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6D072D-8FB5-9665-7BFF-9365608C02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89" b="4337"/>
          <a:stretch/>
        </p:blipFill>
        <p:spPr>
          <a:xfrm>
            <a:off x="385507" y="1918854"/>
            <a:ext cx="3893536" cy="26836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739DBF-1CC6-8788-582B-C0305B3EA291}"/>
              </a:ext>
            </a:extLst>
          </p:cNvPr>
          <p:cNvSpPr txBox="1"/>
          <p:nvPr/>
        </p:nvSpPr>
        <p:spPr>
          <a:xfrm>
            <a:off x="416560" y="117455"/>
            <a:ext cx="113588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Click Edit Fields and add relevant columns from SQL table (To be shown on PowerApps form control).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AD2064-F35D-9CA9-C1B9-1F422F868C25}"/>
              </a:ext>
            </a:extLst>
          </p:cNvPr>
          <p:cNvSpPr/>
          <p:nvPr/>
        </p:nvSpPr>
        <p:spPr>
          <a:xfrm>
            <a:off x="3544157" y="2772986"/>
            <a:ext cx="816166" cy="2648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3CE55F9-005C-CEE5-D90A-963158377658}"/>
              </a:ext>
            </a:extLst>
          </p:cNvPr>
          <p:cNvSpPr/>
          <p:nvPr/>
        </p:nvSpPr>
        <p:spPr>
          <a:xfrm>
            <a:off x="162560" y="2687146"/>
            <a:ext cx="1616013" cy="20628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F16BA3D-EDDD-BF8B-75F8-155CD5A2AC90}"/>
              </a:ext>
            </a:extLst>
          </p:cNvPr>
          <p:cNvSpPr/>
          <p:nvPr/>
        </p:nvSpPr>
        <p:spPr>
          <a:xfrm>
            <a:off x="4414900" y="3253739"/>
            <a:ext cx="557861" cy="35052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7E544C-C7E5-BEC4-86B5-64DBE5E13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066" y="1483357"/>
            <a:ext cx="6690374" cy="389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55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hape, arrow&#10;&#10;Description automatically generated">
            <a:extLst>
              <a:ext uri="{FF2B5EF4-FFF2-40B4-BE49-F238E27FC236}">
                <a16:creationId xmlns:a16="http://schemas.microsoft.com/office/drawing/2014/main" id="{09E65B5F-AA0A-691D-9E89-44E611C4B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920">
            <a:off x="11233891" y="6134148"/>
            <a:ext cx="824841" cy="7272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D9D9F9-AEA6-B777-9373-22C8AD043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460" y="1139705"/>
            <a:ext cx="8895080" cy="5413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9336D8-972E-EDB6-1D4B-5BA40D0A5035}"/>
              </a:ext>
            </a:extLst>
          </p:cNvPr>
          <p:cNvSpPr txBox="1"/>
          <p:nvPr/>
        </p:nvSpPr>
        <p:spPr>
          <a:xfrm>
            <a:off x="335280" y="154354"/>
            <a:ext cx="117754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10 : 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Now go to Screen1 - Gallery1 - NextArrow and choose </a:t>
            </a:r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OnSelect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property and paste this code in blue 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400" b="1" i="0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EditForm(MyDemo);Navigate(Screen2)</a:t>
            </a:r>
            <a:endParaRPr lang="en-US" sz="2400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A52E55-5ACA-1DB3-D974-68D24D0CD162}"/>
              </a:ext>
            </a:extLst>
          </p:cNvPr>
          <p:cNvSpPr/>
          <p:nvPr/>
        </p:nvSpPr>
        <p:spPr>
          <a:xfrm>
            <a:off x="5295900" y="1207652"/>
            <a:ext cx="4213860" cy="570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34BB74-890E-A7DE-2C49-753322B39016}"/>
              </a:ext>
            </a:extLst>
          </p:cNvPr>
          <p:cNvSpPr/>
          <p:nvPr/>
        </p:nvSpPr>
        <p:spPr>
          <a:xfrm>
            <a:off x="9398000" y="2849200"/>
            <a:ext cx="711200" cy="4172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2F8CC3-BA08-0F1C-0408-FFC759A4E393}"/>
              </a:ext>
            </a:extLst>
          </p:cNvPr>
          <p:cNvSpPr/>
          <p:nvPr/>
        </p:nvSpPr>
        <p:spPr>
          <a:xfrm>
            <a:off x="1648460" y="1289626"/>
            <a:ext cx="1094740" cy="4172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2154AE-D177-4CD4-064B-5B04CA6412F3}"/>
              </a:ext>
            </a:extLst>
          </p:cNvPr>
          <p:cNvSpPr/>
          <p:nvPr/>
        </p:nvSpPr>
        <p:spPr>
          <a:xfrm>
            <a:off x="2512060" y="4977706"/>
            <a:ext cx="1744980" cy="4172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27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hape, arrow&#10;&#10;Description automatically generated">
            <a:extLst>
              <a:ext uri="{FF2B5EF4-FFF2-40B4-BE49-F238E27FC236}">
                <a16:creationId xmlns:a16="http://schemas.microsoft.com/office/drawing/2014/main" id="{09E65B5F-AA0A-691D-9E89-44E611C4B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920">
            <a:off x="11233891" y="6134148"/>
            <a:ext cx="824841" cy="7272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0DDC6C-8CDF-BAAF-FC17-EF48297B3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40" y="1475879"/>
            <a:ext cx="9591040" cy="5194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714875-0A98-8B23-12D2-8A196675882B}"/>
              </a:ext>
            </a:extLst>
          </p:cNvPr>
          <p:cNvSpPr txBox="1"/>
          <p:nvPr/>
        </p:nvSpPr>
        <p:spPr>
          <a:xfrm>
            <a:off x="193040" y="137775"/>
            <a:ext cx="11724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11: 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Now, any value selected on Screen1 should filter Screen2 i.e., selection from Screen1 should pass to Screen2. Click Screen2 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MyDemo  </a:t>
            </a:r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Item Property 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and paste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code in blue </a:t>
            </a:r>
            <a:r>
              <a:rPr lang="en-US" sz="2400" b="1" i="0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LookUp(PowerAppsDemo,ID=Gallery1.Selected.ID)</a:t>
            </a:r>
            <a:endParaRPr lang="en-US" sz="2400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4E0978-41D5-BC08-A274-5A9D02E41171}"/>
              </a:ext>
            </a:extLst>
          </p:cNvPr>
          <p:cNvSpPr/>
          <p:nvPr/>
        </p:nvSpPr>
        <p:spPr>
          <a:xfrm>
            <a:off x="1170940" y="1584266"/>
            <a:ext cx="942340" cy="4172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2178DDC-F064-C69D-3B0A-F6689818B0AC}"/>
              </a:ext>
            </a:extLst>
          </p:cNvPr>
          <p:cNvSpPr/>
          <p:nvPr/>
        </p:nvSpPr>
        <p:spPr>
          <a:xfrm>
            <a:off x="4544060" y="1475879"/>
            <a:ext cx="4640580" cy="5256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1982E3-913B-EBC3-048B-ACE13C84ECC9}"/>
              </a:ext>
            </a:extLst>
          </p:cNvPr>
          <p:cNvSpPr/>
          <p:nvPr/>
        </p:nvSpPr>
        <p:spPr>
          <a:xfrm>
            <a:off x="1770380" y="4958079"/>
            <a:ext cx="1328420" cy="3352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71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hape, arrow&#10;&#10;Description automatically generated">
            <a:extLst>
              <a:ext uri="{FF2B5EF4-FFF2-40B4-BE49-F238E27FC236}">
                <a16:creationId xmlns:a16="http://schemas.microsoft.com/office/drawing/2014/main" id="{09E65B5F-AA0A-691D-9E89-44E611C4B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920">
            <a:off x="11233891" y="6134148"/>
            <a:ext cx="824841" cy="7272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ACAD34-C0A1-E65E-F8D8-E99A56E0921E}"/>
              </a:ext>
            </a:extLst>
          </p:cNvPr>
          <p:cNvSpPr txBox="1"/>
          <p:nvPr/>
        </p:nvSpPr>
        <p:spPr>
          <a:xfrm>
            <a:off x="330200" y="181094"/>
            <a:ext cx="11404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12: 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Click Screen2 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Click 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✔️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 </a:t>
            </a:r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OnSelect Property 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paste the code in blue: </a:t>
            </a:r>
            <a:r>
              <a:rPr lang="en-US" sz="2400" b="1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SubmitForm('MyDemo')</a:t>
            </a:r>
            <a:endParaRPr lang="en-US" sz="2400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FF0C76-A0D3-F27B-326C-AB0B45F51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87" y="1166445"/>
            <a:ext cx="9294026" cy="55372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A0D8471-88C4-A827-0F02-6EE3C57A11A0}"/>
              </a:ext>
            </a:extLst>
          </p:cNvPr>
          <p:cNvSpPr/>
          <p:nvPr/>
        </p:nvSpPr>
        <p:spPr>
          <a:xfrm>
            <a:off x="9550400" y="1767146"/>
            <a:ext cx="619760" cy="4172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FB8B1DF-48FB-1A21-9B52-726C22870BFB}"/>
              </a:ext>
            </a:extLst>
          </p:cNvPr>
          <p:cNvSpPr/>
          <p:nvPr/>
        </p:nvSpPr>
        <p:spPr>
          <a:xfrm>
            <a:off x="1448987" y="1288932"/>
            <a:ext cx="942340" cy="4172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AC4708-FBC3-CFA7-88B7-A4F45BB51DC2}"/>
              </a:ext>
            </a:extLst>
          </p:cNvPr>
          <p:cNvSpPr/>
          <p:nvPr/>
        </p:nvSpPr>
        <p:spPr>
          <a:xfrm>
            <a:off x="5295900" y="1227278"/>
            <a:ext cx="2222500" cy="4992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5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hape, arrow&#10;&#10;Description automatically generated">
            <a:extLst>
              <a:ext uri="{FF2B5EF4-FFF2-40B4-BE49-F238E27FC236}">
                <a16:creationId xmlns:a16="http://schemas.microsoft.com/office/drawing/2014/main" id="{09E65B5F-AA0A-691D-9E89-44E611C4B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920">
            <a:off x="11233891" y="6134148"/>
            <a:ext cx="824841" cy="72723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E9F0A59-5EE4-0E50-D198-B07C663F439D}"/>
              </a:ext>
            </a:extLst>
          </p:cNvPr>
          <p:cNvGrpSpPr/>
          <p:nvPr/>
        </p:nvGrpSpPr>
        <p:grpSpPr>
          <a:xfrm>
            <a:off x="1896810" y="812799"/>
            <a:ext cx="8398380" cy="5740402"/>
            <a:chOff x="1896810" y="660399"/>
            <a:chExt cx="8398380" cy="57404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06C9B75-F7D7-F5F8-084B-1D2D599D5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6810" y="660399"/>
              <a:ext cx="8398380" cy="5740402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B3F41B1-B4EC-7F25-96BF-652D67B0FEDD}"/>
                </a:ext>
              </a:extLst>
            </p:cNvPr>
            <p:cNvSpPr/>
            <p:nvPr/>
          </p:nvSpPr>
          <p:spPr>
            <a:xfrm>
              <a:off x="2258060" y="3276600"/>
              <a:ext cx="1013460" cy="35052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DCA91AE-E309-565E-26F1-ECBA55E64140}"/>
                </a:ext>
              </a:extLst>
            </p:cNvPr>
            <p:cNvSpPr/>
            <p:nvPr/>
          </p:nvSpPr>
          <p:spPr>
            <a:xfrm>
              <a:off x="2329180" y="3982026"/>
              <a:ext cx="1297940" cy="35052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0761940-CBD2-ADCF-5306-5D9731C74E0D}"/>
                </a:ext>
              </a:extLst>
            </p:cNvPr>
            <p:cNvSpPr/>
            <p:nvPr/>
          </p:nvSpPr>
          <p:spPr>
            <a:xfrm>
              <a:off x="4381500" y="660399"/>
              <a:ext cx="942340" cy="41725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AB828E0-68E8-15B7-A9E9-7F818EE69615}"/>
                </a:ext>
              </a:extLst>
            </p:cNvPr>
            <p:cNvSpPr/>
            <p:nvPr/>
          </p:nvSpPr>
          <p:spPr>
            <a:xfrm>
              <a:off x="5323840" y="3915292"/>
              <a:ext cx="942340" cy="41725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AA2FEE0-9101-7BCF-A287-F52A45DFD46E}"/>
                </a:ext>
              </a:extLst>
            </p:cNvPr>
            <p:cNvSpPr/>
            <p:nvPr/>
          </p:nvSpPr>
          <p:spPr>
            <a:xfrm>
              <a:off x="8849362" y="2071946"/>
              <a:ext cx="741678" cy="378021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C9BD4F3-3DA4-1AEB-42A3-8EFCAA639027}"/>
              </a:ext>
            </a:extLst>
          </p:cNvPr>
          <p:cNvSpPr txBox="1"/>
          <p:nvPr/>
        </p:nvSpPr>
        <p:spPr>
          <a:xfrm>
            <a:off x="562742" y="175567"/>
            <a:ext cx="8398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13: 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Insert Trash icon on 🗑 (Delete) on Screen1 - Gallery 1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909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hape, arrow&#10;&#10;Description automatically generated">
            <a:extLst>
              <a:ext uri="{FF2B5EF4-FFF2-40B4-BE49-F238E27FC236}">
                <a16:creationId xmlns:a16="http://schemas.microsoft.com/office/drawing/2014/main" id="{09E65B5F-AA0A-691D-9E89-44E611C4B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920">
            <a:off x="11233891" y="6134148"/>
            <a:ext cx="824841" cy="7272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3CCA83-1A70-5BCA-4F19-EFF6EF6EBC90}"/>
              </a:ext>
            </a:extLst>
          </p:cNvPr>
          <p:cNvSpPr txBox="1"/>
          <p:nvPr/>
        </p:nvSpPr>
        <p:spPr>
          <a:xfrm>
            <a:off x="452120" y="191254"/>
            <a:ext cx="115265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14: 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 to OnSelect property of 🗑 and paste the code in blue:</a:t>
            </a:r>
            <a:b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i="0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Remove(PowerAppsDemo,LookUp(PowerAppsDemo,FilmID=Gallery1.Selected.ID));PowerBIIntegration.Refresh();Notify("Record deleted succesfully",NotificationType.Success,3000);Navigate(Screen1)</a:t>
            </a:r>
            <a:endParaRPr 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F98FB9-1B21-5CDD-D239-AFF7D6E20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55" y="1952168"/>
            <a:ext cx="11133490" cy="423642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1A77787-ABEE-7D42-506C-E880B395B012}"/>
              </a:ext>
            </a:extLst>
          </p:cNvPr>
          <p:cNvSpPr/>
          <p:nvPr/>
        </p:nvSpPr>
        <p:spPr>
          <a:xfrm>
            <a:off x="6626860" y="3200399"/>
            <a:ext cx="779780" cy="3562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E3E5C5-217C-C52E-05FF-F27C4310A456}"/>
              </a:ext>
            </a:extLst>
          </p:cNvPr>
          <p:cNvSpPr/>
          <p:nvPr/>
        </p:nvSpPr>
        <p:spPr>
          <a:xfrm>
            <a:off x="513080" y="1987728"/>
            <a:ext cx="779780" cy="3562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36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hape, arrow&#10;&#10;Description automatically generated">
            <a:extLst>
              <a:ext uri="{FF2B5EF4-FFF2-40B4-BE49-F238E27FC236}">
                <a16:creationId xmlns:a16="http://schemas.microsoft.com/office/drawing/2014/main" id="{09E65B5F-AA0A-691D-9E89-44E611C4B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920">
            <a:off x="11233891" y="6134148"/>
            <a:ext cx="824841" cy="7272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7B03F5-29D8-BB47-84C7-1964E27E5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447" y="1141595"/>
            <a:ext cx="7887105" cy="524537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8D21265-FF12-45FB-B17B-1EBBD6BA97AE}"/>
              </a:ext>
            </a:extLst>
          </p:cNvPr>
          <p:cNvSpPr/>
          <p:nvPr/>
        </p:nvSpPr>
        <p:spPr>
          <a:xfrm>
            <a:off x="5207000" y="4659808"/>
            <a:ext cx="779780" cy="3562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20EC8C-5ED6-4DB0-27B0-2CAB840C8BA1}"/>
              </a:ext>
            </a:extLst>
          </p:cNvPr>
          <p:cNvSpPr/>
          <p:nvPr/>
        </p:nvSpPr>
        <p:spPr>
          <a:xfrm>
            <a:off x="4431476" y="1141595"/>
            <a:ext cx="779780" cy="3562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3E7A2D-AD31-CC75-466F-59FD34E8D8AC}"/>
              </a:ext>
            </a:extLst>
          </p:cNvPr>
          <p:cNvSpPr/>
          <p:nvPr/>
        </p:nvSpPr>
        <p:spPr>
          <a:xfrm>
            <a:off x="8488680" y="2109648"/>
            <a:ext cx="779780" cy="3562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02E5E4-7F23-8B15-48AC-F8DEC7E8700C}"/>
              </a:ext>
            </a:extLst>
          </p:cNvPr>
          <p:cNvSpPr txBox="1"/>
          <p:nvPr/>
        </p:nvSpPr>
        <p:spPr>
          <a:xfrm>
            <a:off x="594360" y="201466"/>
            <a:ext cx="6268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15: 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Add ✖️ icon on Screen1 header.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679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hape, arrow&#10;&#10;Description automatically generated">
            <a:extLst>
              <a:ext uri="{FF2B5EF4-FFF2-40B4-BE49-F238E27FC236}">
                <a16:creationId xmlns:a16="http://schemas.microsoft.com/office/drawing/2014/main" id="{09E65B5F-AA0A-691D-9E89-44E611C4B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920">
            <a:off x="11233891" y="6134148"/>
            <a:ext cx="824841" cy="7272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064C8A-A446-4110-22C1-9230B008C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280" y="1103261"/>
            <a:ext cx="8981440" cy="5275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4A29AD-2594-B3F3-0E7E-958F5A189B06}"/>
              </a:ext>
            </a:extLst>
          </p:cNvPr>
          <p:cNvSpPr txBox="1"/>
          <p:nvPr/>
        </p:nvSpPr>
        <p:spPr>
          <a:xfrm>
            <a:off x="594360" y="320798"/>
            <a:ext cx="106019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16: </a:t>
            </a:r>
            <a:r>
              <a:rPr lang="en-US" sz="24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 to OnSelect property of ✖️ and paste the code: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22624B-831E-C0F7-1635-ED0B6EC91C13}"/>
              </a:ext>
            </a:extLst>
          </p:cNvPr>
          <p:cNvSpPr/>
          <p:nvPr/>
        </p:nvSpPr>
        <p:spPr>
          <a:xfrm>
            <a:off x="5213796" y="1103261"/>
            <a:ext cx="4011484" cy="6036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B98B3A1-3072-1991-9BC1-07B530094F18}"/>
              </a:ext>
            </a:extLst>
          </p:cNvPr>
          <p:cNvSpPr/>
          <p:nvPr/>
        </p:nvSpPr>
        <p:spPr>
          <a:xfrm>
            <a:off x="1605280" y="1226923"/>
            <a:ext cx="1148080" cy="3377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3E71AB-54DD-4C6E-1F48-8C1F10A76163}"/>
              </a:ext>
            </a:extLst>
          </p:cNvPr>
          <p:cNvSpPr/>
          <p:nvPr/>
        </p:nvSpPr>
        <p:spPr>
          <a:xfrm>
            <a:off x="9387840" y="1778001"/>
            <a:ext cx="548640" cy="487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68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261D8-AFCF-7823-BD0F-017BD8A2F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7827" y="315146"/>
            <a:ext cx="2164450" cy="428013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About 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1CA6A9-9AFA-FCED-C376-B4B2099E008D}"/>
              </a:ext>
            </a:extLst>
          </p:cNvPr>
          <p:cNvGrpSpPr/>
          <p:nvPr/>
        </p:nvGrpSpPr>
        <p:grpSpPr>
          <a:xfrm>
            <a:off x="1624904" y="4733655"/>
            <a:ext cx="5751256" cy="2046184"/>
            <a:chOff x="1624904" y="4733655"/>
            <a:chExt cx="5751256" cy="204618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68DD87-796A-EDDB-C191-D45A70745901}"/>
                </a:ext>
              </a:extLst>
            </p:cNvPr>
            <p:cNvSpPr/>
            <p:nvPr/>
          </p:nvSpPr>
          <p:spPr>
            <a:xfrm>
              <a:off x="1659169" y="4733655"/>
              <a:ext cx="5534785" cy="8880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i="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Dheeraj Tuteja</a:t>
              </a:r>
              <a:br>
                <a:rPr lang="en-US" sz="2400" b="1" i="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000" b="1" i="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Sr. Power BI Developer at COWI, Lyngby, Denmark</a:t>
              </a:r>
              <a:endPara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1445052-63B5-C8C3-BF8D-DC3BA813F55C}"/>
                </a:ext>
              </a:extLst>
            </p:cNvPr>
            <p:cNvSpPr/>
            <p:nvPr/>
          </p:nvSpPr>
          <p:spPr>
            <a:xfrm>
              <a:off x="1624904" y="5438719"/>
              <a:ext cx="5751256" cy="13411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b="0" i="0" dirty="0">
                  <a:solidFill>
                    <a:schemeClr val="tx1"/>
                  </a:solidFill>
                  <a:effectLst/>
                  <a:latin typeface="-apple-system"/>
                </a:rPr>
                <a:t>Power BI [PL-300] | Azure Enterprise Data Analyst Associate [DP-500] | DAX | TSQL | Python | Azure Data Engineer | Azure Synapse | Azure Databricks | Azure Data Factory | PowerApps | VBA | Excel | SCRUM [PSM 1]</a:t>
              </a:r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" name="Picture 3" descr="A person wearing glasses&#10;&#10;Description automatically generated with medium confidence">
            <a:hlinkClick r:id="rId2"/>
            <a:extLst>
              <a:ext uri="{FF2B5EF4-FFF2-40B4-BE49-F238E27FC236}">
                <a16:creationId xmlns:a16="http://schemas.microsoft.com/office/drawing/2014/main" id="{13C0EE02-3977-DA52-61F7-2FFD501B3F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3" r="34345" b="2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7BD3558D-FE3C-5892-51D3-B4C22CB8E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87" y="966865"/>
            <a:ext cx="3809930" cy="380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15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hape, arrow&#10;&#10;Description automatically generated">
            <a:extLst>
              <a:ext uri="{FF2B5EF4-FFF2-40B4-BE49-F238E27FC236}">
                <a16:creationId xmlns:a16="http://schemas.microsoft.com/office/drawing/2014/main" id="{09E65B5F-AA0A-691D-9E89-44E611C4B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920">
            <a:off x="11233891" y="6134148"/>
            <a:ext cx="824841" cy="7272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5C793E-9855-B5F1-91CE-E18B8AE835AA}"/>
              </a:ext>
            </a:extLst>
          </p:cNvPr>
          <p:cNvSpPr txBox="1"/>
          <p:nvPr/>
        </p:nvSpPr>
        <p:spPr>
          <a:xfrm>
            <a:off x="381000" y="184835"/>
            <a:ext cx="11430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17: </a:t>
            </a:r>
            <a:r>
              <a:rPr lang="en-US" sz="24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Click Screen2 </a:t>
            </a:r>
            <a:r>
              <a:rPr lang="en-US" sz="2400" i="0" dirty="0">
                <a:effectLst/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sz="24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MyDemo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OnSuccess property</a:t>
            </a:r>
            <a:r>
              <a:rPr lang="en-US" sz="24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paste this code in blue:</a:t>
            </a:r>
            <a:br>
              <a:rPr lang="en-US" sz="24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i="0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Notify("Record updated succesfully",NotificationType.Success,3000);PowerBIIntegration.Refresh();Navigate(Screen1)</a:t>
            </a:r>
            <a:endParaRPr lang="en-US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BFD86-A739-5AEE-28D7-854C5A12A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93" y="1477666"/>
            <a:ext cx="10312930" cy="452143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2D5C222-D4EE-9FC5-B10A-7C2E45F444CC}"/>
              </a:ext>
            </a:extLst>
          </p:cNvPr>
          <p:cNvSpPr/>
          <p:nvPr/>
        </p:nvSpPr>
        <p:spPr>
          <a:xfrm>
            <a:off x="1341120" y="4701643"/>
            <a:ext cx="1148080" cy="3377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78232F-6D2E-EB24-F3D6-F5A2CA35C81B}"/>
              </a:ext>
            </a:extLst>
          </p:cNvPr>
          <p:cNvSpPr/>
          <p:nvPr/>
        </p:nvSpPr>
        <p:spPr>
          <a:xfrm>
            <a:off x="756920" y="1553423"/>
            <a:ext cx="1148080" cy="3377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FCC45F-1D58-70D4-17C8-ECD510115A8A}"/>
              </a:ext>
            </a:extLst>
          </p:cNvPr>
          <p:cNvSpPr/>
          <p:nvPr/>
        </p:nvSpPr>
        <p:spPr>
          <a:xfrm>
            <a:off x="3550920" y="1304946"/>
            <a:ext cx="7884160" cy="8388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72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hape, arrow&#10;&#10;Description automatically generated">
            <a:extLst>
              <a:ext uri="{FF2B5EF4-FFF2-40B4-BE49-F238E27FC236}">
                <a16:creationId xmlns:a16="http://schemas.microsoft.com/office/drawing/2014/main" id="{09E65B5F-AA0A-691D-9E89-44E611C4B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920">
            <a:off x="11233891" y="6134148"/>
            <a:ext cx="824841" cy="7272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5C793E-9855-B5F1-91CE-E18B8AE835AA}"/>
              </a:ext>
            </a:extLst>
          </p:cNvPr>
          <p:cNvSpPr txBox="1"/>
          <p:nvPr/>
        </p:nvSpPr>
        <p:spPr>
          <a:xfrm>
            <a:off x="381000" y="184835"/>
            <a:ext cx="117195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18: </a:t>
            </a:r>
            <a:r>
              <a:rPr lang="en-US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Save and publish the PowerApps. Return to Power BI report and Save and Refresh.</a:t>
            </a:r>
            <a:endParaRPr lang="en-US" sz="2400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F6155-0EB5-C716-9E1F-1924F05796CF}"/>
              </a:ext>
            </a:extLst>
          </p:cNvPr>
          <p:cNvGrpSpPr/>
          <p:nvPr/>
        </p:nvGrpSpPr>
        <p:grpSpPr>
          <a:xfrm>
            <a:off x="782320" y="995371"/>
            <a:ext cx="10916920" cy="4969440"/>
            <a:chOff x="818608" y="1653680"/>
            <a:chExt cx="10652032" cy="4624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B711D4-5017-D4F3-4AC4-7A3344F44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608" y="1653680"/>
              <a:ext cx="10554784" cy="462400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0359BC-2AB9-CB6A-EB11-DD63133AAE1A}"/>
                </a:ext>
              </a:extLst>
            </p:cNvPr>
            <p:cNvSpPr/>
            <p:nvPr/>
          </p:nvSpPr>
          <p:spPr>
            <a:xfrm>
              <a:off x="10708639" y="1653680"/>
              <a:ext cx="762001" cy="42912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6F243A6-3732-B61E-B0F2-26ACA42D0EC8}"/>
                </a:ext>
              </a:extLst>
            </p:cNvPr>
            <p:cNvSpPr/>
            <p:nvPr/>
          </p:nvSpPr>
          <p:spPr>
            <a:xfrm>
              <a:off x="5694680" y="4946683"/>
              <a:ext cx="1630680" cy="49907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0130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0509BE-40B1-0110-2A6C-09CEA2B25776}"/>
              </a:ext>
            </a:extLst>
          </p:cNvPr>
          <p:cNvSpPr txBox="1"/>
          <p:nvPr/>
        </p:nvSpPr>
        <p:spPr>
          <a:xfrm>
            <a:off x="792480" y="4795520"/>
            <a:ext cx="10779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Happy learning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82106E8-10DC-3BE3-6403-FDD3D4578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74320"/>
            <a:ext cx="3185160" cy="4246880"/>
          </a:xfrm>
          <a:prstGeom prst="rect">
            <a:avLst/>
          </a:prstGeom>
        </p:spPr>
      </p:pic>
      <p:pic>
        <p:nvPicPr>
          <p:cNvPr id="1026" name="Picture 2" descr="Linkedin - Free social media icons">
            <a:hlinkClick r:id="rId3"/>
            <a:extLst>
              <a:ext uri="{FF2B5EF4-FFF2-40B4-BE49-F238E27FC236}">
                <a16:creationId xmlns:a16="http://schemas.microsoft.com/office/drawing/2014/main" id="{B237AEAB-6F43-29C3-2DD7-4A14EF50D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838" y="5692928"/>
            <a:ext cx="454324" cy="45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168696-EA0F-69A7-8A83-B825B72DBAF3}"/>
              </a:ext>
            </a:extLst>
          </p:cNvPr>
          <p:cNvSpPr txBox="1"/>
          <p:nvPr/>
        </p:nvSpPr>
        <p:spPr>
          <a:xfrm>
            <a:off x="4917057" y="6192230"/>
            <a:ext cx="2294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Follow for more. Stay tuned!</a:t>
            </a:r>
          </a:p>
        </p:txBody>
      </p:sp>
    </p:spTree>
    <p:extLst>
      <p:ext uri="{BB962C8B-B14F-4D97-AF65-F5344CB8AC3E}">
        <p14:creationId xmlns:p14="http://schemas.microsoft.com/office/powerpoint/2010/main" val="3631089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1F36FD-E7D1-07E5-30B7-9A58D566CBA5}"/>
              </a:ext>
            </a:extLst>
          </p:cNvPr>
          <p:cNvSpPr txBox="1"/>
          <p:nvPr/>
        </p:nvSpPr>
        <p:spPr>
          <a:xfrm>
            <a:off x="4714240" y="16476"/>
            <a:ext cx="276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Teaser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Online Media 11" title="PowerApps Power BI = Magic!! How to write back in LIVE Power BI Dashboard? 🤔">
            <a:hlinkClick r:id="" action="ppaction://media"/>
            <a:extLst>
              <a:ext uri="{FF2B5EF4-FFF2-40B4-BE49-F238E27FC236}">
                <a16:creationId xmlns:a16="http://schemas.microsoft.com/office/drawing/2014/main" id="{8CDE4724-BAC0-915B-4581-29F19B6B403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61407" y="496142"/>
            <a:ext cx="10669186" cy="6028090"/>
          </a:xfrm>
          <a:prstGeom prst="rect">
            <a:avLst/>
          </a:prstGeom>
        </p:spPr>
      </p:pic>
      <p:pic>
        <p:nvPicPr>
          <p:cNvPr id="14" name="Picture 13" descr="Shape, arrow&#10;&#10;Description automatically generated">
            <a:extLst>
              <a:ext uri="{FF2B5EF4-FFF2-40B4-BE49-F238E27FC236}">
                <a16:creationId xmlns:a16="http://schemas.microsoft.com/office/drawing/2014/main" id="{E0EA7112-ADC8-736A-085B-6AA318E135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920">
            <a:off x="11542566" y="6386096"/>
            <a:ext cx="552932" cy="4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EE3DD53-D2BF-6D35-283D-F1976CB5E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" y="1015541"/>
            <a:ext cx="4511040" cy="3811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1F36FD-E7D1-07E5-30B7-9A58D566CBA5}"/>
              </a:ext>
            </a:extLst>
          </p:cNvPr>
          <p:cNvSpPr txBox="1"/>
          <p:nvPr/>
        </p:nvSpPr>
        <p:spPr>
          <a:xfrm>
            <a:off x="4714240" y="392396"/>
            <a:ext cx="276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Use case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44432D-D2B0-ADE6-F248-45F76A0AD1CB}"/>
              </a:ext>
            </a:extLst>
          </p:cNvPr>
          <p:cNvSpPr txBox="1"/>
          <p:nvPr/>
        </p:nvSpPr>
        <p:spPr>
          <a:xfrm>
            <a:off x="5506720" y="1320800"/>
            <a:ext cx="5354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Always start with WHY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Comments / Feedback from the end users.</a:t>
            </a:r>
          </a:p>
        </p:txBody>
      </p:sp>
      <p:pic>
        <p:nvPicPr>
          <p:cNvPr id="2" name="Picture 1" descr="Shape, arrow&#10;&#10;Description automatically generated">
            <a:extLst>
              <a:ext uri="{FF2B5EF4-FFF2-40B4-BE49-F238E27FC236}">
                <a16:creationId xmlns:a16="http://schemas.microsoft.com/office/drawing/2014/main" id="{126D4F92-C134-C9D5-65DB-BD8990DBA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920">
            <a:off x="11233891" y="6134148"/>
            <a:ext cx="824841" cy="72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09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1F36FD-E7D1-07E5-30B7-9A58D566CBA5}"/>
              </a:ext>
            </a:extLst>
          </p:cNvPr>
          <p:cNvSpPr txBox="1"/>
          <p:nvPr/>
        </p:nvSpPr>
        <p:spPr>
          <a:xfrm>
            <a:off x="4714240" y="392396"/>
            <a:ext cx="276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Real case study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44432D-D2B0-ADE6-F248-45F76A0AD1CB}"/>
              </a:ext>
            </a:extLst>
          </p:cNvPr>
          <p:cNvSpPr txBox="1"/>
          <p:nvPr/>
        </p:nvSpPr>
        <p:spPr>
          <a:xfrm>
            <a:off x="6309360" y="2621836"/>
            <a:ext cx="258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Two scenarios</a:t>
            </a:r>
          </a:p>
        </p:txBody>
      </p:sp>
      <p:pic>
        <p:nvPicPr>
          <p:cNvPr id="2" name="Picture 1" descr="Shape, arrow&#10;&#10;Description automatically generated">
            <a:extLst>
              <a:ext uri="{FF2B5EF4-FFF2-40B4-BE49-F238E27FC236}">
                <a16:creationId xmlns:a16="http://schemas.microsoft.com/office/drawing/2014/main" id="{126D4F92-C134-C9D5-65DB-BD8990DBA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920">
            <a:off x="11233891" y="6134148"/>
            <a:ext cx="824841" cy="727235"/>
          </a:xfrm>
          <a:prstGeom prst="rect">
            <a:avLst/>
          </a:prstGeom>
        </p:spPr>
      </p:pic>
      <p:pic>
        <p:nvPicPr>
          <p:cNvPr id="1026" name="Picture 2" descr="Free From above of textbook with exercises and ruler with pens near small case on table Stock Photo">
            <a:extLst>
              <a:ext uri="{FF2B5EF4-FFF2-40B4-BE49-F238E27FC236}">
                <a16:creationId xmlns:a16="http://schemas.microsoft.com/office/drawing/2014/main" id="{BF50579E-A220-0CDA-5F34-B8FCFA03D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5" y="1115696"/>
            <a:ext cx="5626416" cy="375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906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C18887-D182-1DA1-23D4-D824244A2DA0}"/>
              </a:ext>
            </a:extLst>
          </p:cNvPr>
          <p:cNvSpPr txBox="1"/>
          <p:nvPr/>
        </p:nvSpPr>
        <p:spPr>
          <a:xfrm>
            <a:off x="3264429" y="296545"/>
            <a:ext cx="6795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Case 1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With SharePoint List / Excel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FBBFD8-9008-25B9-CF74-10784B17E0BB}"/>
              </a:ext>
            </a:extLst>
          </p:cNvPr>
          <p:cNvSpPr txBox="1"/>
          <p:nvPr/>
        </p:nvSpPr>
        <p:spPr>
          <a:xfrm>
            <a:off x="1266360" y="5634607"/>
            <a:ext cx="79918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rgbClr val="1016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Disadvantage: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016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Sharepoint List / Excel are cannot be connected as Direct Query in Power BI.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016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Create, Read, Update, and Delete (CRUD) operations are NOT live.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016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implies Excel Import Mode to be refreshed  to see the changes done by the PowerApps.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5D8B597-D03A-DFC8-D536-5CC5B6E40B7D}"/>
              </a:ext>
            </a:extLst>
          </p:cNvPr>
          <p:cNvGrpSpPr/>
          <p:nvPr/>
        </p:nvGrpSpPr>
        <p:grpSpPr>
          <a:xfrm>
            <a:off x="1257350" y="1737356"/>
            <a:ext cx="9621899" cy="3066870"/>
            <a:chOff x="1257350" y="1737356"/>
            <a:chExt cx="9621899" cy="306687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7F2F8C0-6C6C-D44F-AD9F-F59EDF0B9A5B}"/>
                </a:ext>
              </a:extLst>
            </p:cNvPr>
            <p:cNvGrpSpPr/>
            <p:nvPr/>
          </p:nvGrpSpPr>
          <p:grpSpPr>
            <a:xfrm>
              <a:off x="1257350" y="1737356"/>
              <a:ext cx="9621899" cy="3066870"/>
              <a:chOff x="1257350" y="1737356"/>
              <a:chExt cx="9621899" cy="306687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B925554-EBA3-1648-6D51-E1D95260CB41}"/>
                  </a:ext>
                </a:extLst>
              </p:cNvPr>
              <p:cNvGrpSpPr/>
              <p:nvPr/>
            </p:nvGrpSpPr>
            <p:grpSpPr>
              <a:xfrm>
                <a:off x="1257350" y="1737356"/>
                <a:ext cx="9575317" cy="3066870"/>
                <a:chOff x="871270" y="621102"/>
                <a:chExt cx="9575317" cy="3066870"/>
              </a:xfrm>
            </p:grpSpPr>
            <p:sp>
              <p:nvSpPr>
                <p:cNvPr id="6" name="Arrow: Left-Right 5">
                  <a:extLst>
                    <a:ext uri="{FF2B5EF4-FFF2-40B4-BE49-F238E27FC236}">
                      <a16:creationId xmlns:a16="http://schemas.microsoft.com/office/drawing/2014/main" id="{57F58D1F-2C15-294F-9583-7876581BF224}"/>
                    </a:ext>
                  </a:extLst>
                </p:cNvPr>
                <p:cNvSpPr/>
                <p:nvPr/>
              </p:nvSpPr>
              <p:spPr>
                <a:xfrm>
                  <a:off x="6792439" y="1070755"/>
                  <a:ext cx="2560320" cy="379562"/>
                </a:xfrm>
                <a:prstGeom prst="leftRightArrow">
                  <a:avLst/>
                </a:prstGeom>
                <a:solidFill>
                  <a:schemeClr val="accent4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7" name="Arrow: Right 6">
                  <a:extLst>
                    <a:ext uri="{FF2B5EF4-FFF2-40B4-BE49-F238E27FC236}">
                      <a16:creationId xmlns:a16="http://schemas.microsoft.com/office/drawing/2014/main" id="{93531817-37B7-BECB-7885-578DCB0C98FB}"/>
                    </a:ext>
                  </a:extLst>
                </p:cNvPr>
                <p:cNvSpPr/>
                <p:nvPr/>
              </p:nvSpPr>
              <p:spPr>
                <a:xfrm>
                  <a:off x="3516705" y="1070755"/>
                  <a:ext cx="2174820" cy="379562"/>
                </a:xfrm>
                <a:prstGeom prst="rightArrow">
                  <a:avLst/>
                </a:prstGeom>
                <a:solidFill>
                  <a:schemeClr val="accent4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17BE520-9995-8854-3028-437DC6BF020F}"/>
                    </a:ext>
                  </a:extLst>
                </p:cNvPr>
                <p:cNvSpPr txBox="1"/>
                <p:nvPr/>
              </p:nvSpPr>
              <p:spPr>
                <a:xfrm>
                  <a:off x="1325594" y="3380195"/>
                  <a:ext cx="155275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/>
                    <a:t>SharePoint List</a:t>
                  </a:r>
                </a:p>
              </p:txBody>
            </p:sp>
            <p:sp>
              <p:nvSpPr>
                <p:cNvPr id="10" name="Arrow: Left-Up 9">
                  <a:extLst>
                    <a:ext uri="{FF2B5EF4-FFF2-40B4-BE49-F238E27FC236}">
                      <a16:creationId xmlns:a16="http://schemas.microsoft.com/office/drawing/2014/main" id="{F89BC634-3BAA-DF9A-D663-A59842E59B0F}"/>
                    </a:ext>
                  </a:extLst>
                </p:cNvPr>
                <p:cNvSpPr/>
                <p:nvPr/>
              </p:nvSpPr>
              <p:spPr>
                <a:xfrm>
                  <a:off x="3454610" y="1788047"/>
                  <a:ext cx="6991977" cy="1097280"/>
                </a:xfrm>
                <a:prstGeom prst="leftUpArrow">
                  <a:avLst>
                    <a:gd name="adj1" fmla="val 19937"/>
                    <a:gd name="adj2" fmla="val 25515"/>
                    <a:gd name="adj3" fmla="val 21203"/>
                  </a:avLst>
                </a:prstGeom>
                <a:solidFill>
                  <a:schemeClr val="accent4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accent6"/>
                    </a:solidFill>
                  </a:endParaRPr>
                </a:p>
              </p:txBody>
            </p: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191C514A-64DB-0168-ADC5-B2AFC9AD0C87}"/>
                    </a:ext>
                  </a:extLst>
                </p:cNvPr>
                <p:cNvGrpSpPr/>
                <p:nvPr/>
              </p:nvGrpSpPr>
              <p:grpSpPr>
                <a:xfrm>
                  <a:off x="871270" y="621102"/>
                  <a:ext cx="2462569" cy="2650082"/>
                  <a:chOff x="871270" y="621102"/>
                  <a:chExt cx="2462569" cy="2650082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A59FE54D-D931-143B-5A86-7EE0CA8338D7}"/>
                      </a:ext>
                    </a:extLst>
                  </p:cNvPr>
                  <p:cNvGrpSpPr/>
                  <p:nvPr/>
                </p:nvGrpSpPr>
                <p:grpSpPr>
                  <a:xfrm>
                    <a:off x="992041" y="842037"/>
                    <a:ext cx="2219862" cy="2170961"/>
                    <a:chOff x="1061049" y="842037"/>
                    <a:chExt cx="2219862" cy="2170961"/>
                  </a:xfrm>
                </p:grpSpPr>
                <p:pic>
                  <p:nvPicPr>
                    <p:cNvPr id="16" name="Picture 4" descr="Microsoft SharePoint für den Digital Workplace | HIRSCHTEC">
                      <a:extLst>
                        <a:ext uri="{FF2B5EF4-FFF2-40B4-BE49-F238E27FC236}">
                          <a16:creationId xmlns:a16="http://schemas.microsoft.com/office/drawing/2014/main" id="{95021CE8-ECCE-E9F1-4BBA-F8FD9784739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61049" y="842037"/>
                      <a:ext cx="2219862" cy="83699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7" name="Picture 16">
                      <a:extLst>
                        <a:ext uri="{FF2B5EF4-FFF2-40B4-BE49-F238E27FC236}">
                          <a16:creationId xmlns:a16="http://schemas.microsoft.com/office/drawing/2014/main" id="{31F01E3C-2006-C307-C666-6CEAB6A7621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1061049" y="1788046"/>
                      <a:ext cx="2219862" cy="1224952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42F83303-8520-5A7D-89BE-4C8E499ECB67}"/>
                      </a:ext>
                    </a:extLst>
                  </p:cNvPr>
                  <p:cNvSpPr/>
                  <p:nvPr/>
                </p:nvSpPr>
                <p:spPr>
                  <a:xfrm>
                    <a:off x="871270" y="621102"/>
                    <a:ext cx="2462569" cy="2650082"/>
                  </a:xfrm>
                  <a:prstGeom prst="rect">
                    <a:avLst/>
                  </a:prstGeom>
                  <a:noFill/>
                  <a:ln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pic>
            <p:nvPicPr>
              <p:cNvPr id="19" name="Picture 2" descr="UpShare - Hvad er Microsoft 365 Powerapps">
                <a:extLst>
                  <a:ext uri="{FF2B5EF4-FFF2-40B4-BE49-F238E27FC236}">
                    <a16:creationId xmlns:a16="http://schemas.microsoft.com/office/drawing/2014/main" id="{A8D96D3F-7DEC-D772-226D-2FE261E102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4395" y="1774941"/>
                <a:ext cx="1074854" cy="1074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F860F179-3891-4651-2A67-AA7B1C2790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011" y="1775559"/>
              <a:ext cx="1074236" cy="1074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22" descr="Shape, arrow&#10;&#10;Description automatically generated">
            <a:extLst>
              <a:ext uri="{FF2B5EF4-FFF2-40B4-BE49-F238E27FC236}">
                <a16:creationId xmlns:a16="http://schemas.microsoft.com/office/drawing/2014/main" id="{0F280010-ED67-4B05-E35C-7E4F5D7460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920">
            <a:off x="11233891" y="6134148"/>
            <a:ext cx="824841" cy="72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E21633-50E8-2F26-88ED-6A644A566798}"/>
              </a:ext>
            </a:extLst>
          </p:cNvPr>
          <p:cNvSpPr txBox="1"/>
          <p:nvPr/>
        </p:nvSpPr>
        <p:spPr>
          <a:xfrm>
            <a:off x="3264429" y="296545"/>
            <a:ext cx="6795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Case 2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With Azure SQL Table</a:t>
            </a:r>
          </a:p>
        </p:txBody>
      </p:sp>
      <p:pic>
        <p:nvPicPr>
          <p:cNvPr id="19" name="Picture 2" descr="UpShare - Hvad er Microsoft 365 Powerapps">
            <a:extLst>
              <a:ext uri="{FF2B5EF4-FFF2-40B4-BE49-F238E27FC236}">
                <a16:creationId xmlns:a16="http://schemas.microsoft.com/office/drawing/2014/main" id="{3F6FC95B-8888-76EE-2D44-45C4BC552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808" y="1744178"/>
            <a:ext cx="1074854" cy="107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05212A7-52C5-41B1-30C9-85DFA1E403B8}"/>
              </a:ext>
            </a:extLst>
          </p:cNvPr>
          <p:cNvGrpSpPr/>
          <p:nvPr/>
        </p:nvGrpSpPr>
        <p:grpSpPr>
          <a:xfrm>
            <a:off x="2071030" y="1744178"/>
            <a:ext cx="8071270" cy="2555045"/>
            <a:chOff x="2071030" y="1744178"/>
            <a:chExt cx="8071270" cy="255504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60BD2DF-4996-4A0A-36A9-EE9403ED884E}"/>
                </a:ext>
              </a:extLst>
            </p:cNvPr>
            <p:cNvGrpSpPr/>
            <p:nvPr/>
          </p:nvGrpSpPr>
          <p:grpSpPr>
            <a:xfrm>
              <a:off x="2071030" y="1744178"/>
              <a:ext cx="8071270" cy="2555045"/>
              <a:chOff x="2071030" y="1744178"/>
              <a:chExt cx="8071270" cy="255504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D63E518-0F66-DCC5-6DD4-3688FB7ED203}"/>
                  </a:ext>
                </a:extLst>
              </p:cNvPr>
              <p:cNvGrpSpPr/>
              <p:nvPr/>
            </p:nvGrpSpPr>
            <p:grpSpPr>
              <a:xfrm>
                <a:off x="2071030" y="2130933"/>
                <a:ext cx="8071270" cy="2168290"/>
                <a:chOff x="1522955" y="1070755"/>
                <a:chExt cx="8923632" cy="2123400"/>
              </a:xfrm>
            </p:grpSpPr>
            <p:sp>
              <p:nvSpPr>
                <p:cNvPr id="12" name="Arrow: Left-Right 11">
                  <a:extLst>
                    <a:ext uri="{FF2B5EF4-FFF2-40B4-BE49-F238E27FC236}">
                      <a16:creationId xmlns:a16="http://schemas.microsoft.com/office/drawing/2014/main" id="{A7A91D4E-714D-7D25-A4B5-53D2818A5FDB}"/>
                    </a:ext>
                  </a:extLst>
                </p:cNvPr>
                <p:cNvSpPr/>
                <p:nvPr/>
              </p:nvSpPr>
              <p:spPr>
                <a:xfrm>
                  <a:off x="6869296" y="1070755"/>
                  <a:ext cx="2426315" cy="379562"/>
                </a:xfrm>
                <a:prstGeom prst="leftRightArrow">
                  <a:avLst/>
                </a:prstGeom>
                <a:solidFill>
                  <a:schemeClr val="accent4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EE238FF4-F9DB-B457-53DC-D9557DA2D0ED}"/>
                    </a:ext>
                  </a:extLst>
                </p:cNvPr>
                <p:cNvSpPr/>
                <p:nvPr/>
              </p:nvSpPr>
              <p:spPr>
                <a:xfrm>
                  <a:off x="3420099" y="1070755"/>
                  <a:ext cx="2123026" cy="379562"/>
                </a:xfrm>
                <a:prstGeom prst="rightArrow">
                  <a:avLst/>
                </a:prstGeom>
                <a:solidFill>
                  <a:schemeClr val="accent4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EF41149-12C1-B260-4024-3D1A1816DD6A}"/>
                    </a:ext>
                  </a:extLst>
                </p:cNvPr>
                <p:cNvSpPr txBox="1"/>
                <p:nvPr/>
              </p:nvSpPr>
              <p:spPr>
                <a:xfrm>
                  <a:off x="1522955" y="2862610"/>
                  <a:ext cx="1850384" cy="3315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/>
                    <a:t>Azure SQL Table</a:t>
                  </a:r>
                </a:p>
              </p:txBody>
            </p:sp>
            <p:sp>
              <p:nvSpPr>
                <p:cNvPr id="16" name="Arrow: Left-Up 15">
                  <a:extLst>
                    <a:ext uri="{FF2B5EF4-FFF2-40B4-BE49-F238E27FC236}">
                      <a16:creationId xmlns:a16="http://schemas.microsoft.com/office/drawing/2014/main" id="{81A3D63F-3CF6-A8E0-B6F7-DD62291DD04A}"/>
                    </a:ext>
                  </a:extLst>
                </p:cNvPr>
                <p:cNvSpPr/>
                <p:nvPr/>
              </p:nvSpPr>
              <p:spPr>
                <a:xfrm>
                  <a:off x="3454610" y="1788047"/>
                  <a:ext cx="6991977" cy="1074563"/>
                </a:xfrm>
                <a:prstGeom prst="leftUpArrow">
                  <a:avLst>
                    <a:gd name="adj1" fmla="val 19937"/>
                    <a:gd name="adj2" fmla="val 25515"/>
                    <a:gd name="adj3" fmla="val 21203"/>
                  </a:avLst>
                </a:prstGeom>
                <a:solidFill>
                  <a:schemeClr val="accent4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0" name="Picture 6">
                <a:extLst>
                  <a:ext uri="{FF2B5EF4-FFF2-40B4-BE49-F238E27FC236}">
                    <a16:creationId xmlns:a16="http://schemas.microsoft.com/office/drawing/2014/main" id="{55A463F8-A6AC-5CF4-788A-F2432403DB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1416" y="1744178"/>
                <a:ext cx="1074236" cy="10742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F167F3EB-3ED0-4D17-A039-0A2735245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8177" y="2200080"/>
              <a:ext cx="1658786" cy="1658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719B69B-DF76-049D-7585-2C92F44E054D}"/>
              </a:ext>
            </a:extLst>
          </p:cNvPr>
          <p:cNvSpPr txBox="1"/>
          <p:nvPr/>
        </p:nvSpPr>
        <p:spPr>
          <a:xfrm>
            <a:off x="3523280" y="1813325"/>
            <a:ext cx="2262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 QUERY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3D5E9E-5459-22E1-5CB7-F58FC07DA1E2}"/>
              </a:ext>
            </a:extLst>
          </p:cNvPr>
          <p:cNvSpPr txBox="1"/>
          <p:nvPr/>
        </p:nvSpPr>
        <p:spPr>
          <a:xfrm>
            <a:off x="2031856" y="5549539"/>
            <a:ext cx="5943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rgbClr val="1016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016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Azure SQL can be connected as Direct Query in Power BI.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016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Create, Read, Update, and Delete (CRUD) operations are LIVE.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016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BI visuals are refreshed by the PowerApps.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Picture 24" descr="Shape, arrow&#10;&#10;Description automatically generated">
            <a:extLst>
              <a:ext uri="{FF2B5EF4-FFF2-40B4-BE49-F238E27FC236}">
                <a16:creationId xmlns:a16="http://schemas.microsoft.com/office/drawing/2014/main" id="{A4CB1F9D-4032-8071-C34E-81AEBB8291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920">
            <a:off x="11233891" y="6134148"/>
            <a:ext cx="824841" cy="72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03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E21633-50E8-2F26-88ED-6A644A566798}"/>
              </a:ext>
            </a:extLst>
          </p:cNvPr>
          <p:cNvSpPr txBox="1"/>
          <p:nvPr/>
        </p:nvSpPr>
        <p:spPr>
          <a:xfrm>
            <a:off x="3264429" y="296545"/>
            <a:ext cx="6795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Case 2: Application architecture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87E18B-BDF0-DA96-F23E-AA217B3DB22E}"/>
              </a:ext>
            </a:extLst>
          </p:cNvPr>
          <p:cNvGrpSpPr/>
          <p:nvPr/>
        </p:nvGrpSpPr>
        <p:grpSpPr>
          <a:xfrm>
            <a:off x="1" y="1652739"/>
            <a:ext cx="7985757" cy="3254277"/>
            <a:chOff x="1971040" y="1744178"/>
            <a:chExt cx="7994798" cy="368097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05212A7-52C5-41B1-30C9-85DFA1E403B8}"/>
                </a:ext>
              </a:extLst>
            </p:cNvPr>
            <p:cNvGrpSpPr/>
            <p:nvPr/>
          </p:nvGrpSpPr>
          <p:grpSpPr>
            <a:xfrm>
              <a:off x="1971040" y="1744178"/>
              <a:ext cx="7994798" cy="3680978"/>
              <a:chOff x="1971040" y="1744178"/>
              <a:chExt cx="7994798" cy="368097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60BD2DF-4996-4A0A-36A9-EE9403ED884E}"/>
                  </a:ext>
                </a:extLst>
              </p:cNvPr>
              <p:cNvGrpSpPr/>
              <p:nvPr/>
            </p:nvGrpSpPr>
            <p:grpSpPr>
              <a:xfrm>
                <a:off x="1971040" y="1744178"/>
                <a:ext cx="7994798" cy="3680978"/>
                <a:chOff x="1971040" y="1744178"/>
                <a:chExt cx="7994798" cy="3680978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ED63E518-0F66-DCC5-6DD4-3688FB7ED203}"/>
                    </a:ext>
                  </a:extLst>
                </p:cNvPr>
                <p:cNvGrpSpPr/>
                <p:nvPr/>
              </p:nvGrpSpPr>
              <p:grpSpPr>
                <a:xfrm>
                  <a:off x="1971040" y="2076133"/>
                  <a:ext cx="7994798" cy="3349023"/>
                  <a:chOff x="1412406" y="1017090"/>
                  <a:chExt cx="8839083" cy="3279680"/>
                </a:xfrm>
              </p:grpSpPr>
              <p:sp>
                <p:nvSpPr>
                  <p:cNvPr id="12" name="Arrow: Left-Right 11">
                    <a:extLst>
                      <a:ext uri="{FF2B5EF4-FFF2-40B4-BE49-F238E27FC236}">
                        <a16:creationId xmlns:a16="http://schemas.microsoft.com/office/drawing/2014/main" id="{A7A91D4E-714D-7D25-A4B5-53D2818A5FDB}"/>
                      </a:ext>
                    </a:extLst>
                  </p:cNvPr>
                  <p:cNvSpPr/>
                  <p:nvPr/>
                </p:nvSpPr>
                <p:spPr>
                  <a:xfrm>
                    <a:off x="6869296" y="1017090"/>
                    <a:ext cx="3382193" cy="379563"/>
                  </a:xfrm>
                  <a:prstGeom prst="leftRightArrow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" name="Arrow: Right 13">
                    <a:extLst>
                      <a:ext uri="{FF2B5EF4-FFF2-40B4-BE49-F238E27FC236}">
                        <a16:creationId xmlns:a16="http://schemas.microsoft.com/office/drawing/2014/main" id="{EE238FF4-F9DB-B457-53DC-D9557DA2D0ED}"/>
                      </a:ext>
                    </a:extLst>
                  </p:cNvPr>
                  <p:cNvSpPr/>
                  <p:nvPr/>
                </p:nvSpPr>
                <p:spPr>
                  <a:xfrm>
                    <a:off x="3689901" y="1070755"/>
                    <a:ext cx="1853224" cy="283164"/>
                  </a:xfrm>
                  <a:prstGeom prst="rightArrow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CEF41149-12C1-B260-4024-3D1A1816DD6A}"/>
                      </a:ext>
                    </a:extLst>
                  </p:cNvPr>
                  <p:cNvSpPr txBox="1"/>
                  <p:nvPr/>
                </p:nvSpPr>
                <p:spPr>
                  <a:xfrm>
                    <a:off x="1412406" y="3965225"/>
                    <a:ext cx="1850384" cy="3315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/>
                      <a:t>Azure SQL Table</a:t>
                    </a:r>
                  </a:p>
                </p:txBody>
              </p:sp>
            </p:grpSp>
            <p:pic>
              <p:nvPicPr>
                <p:cNvPr id="20" name="Picture 6">
                  <a:extLst>
                    <a:ext uri="{FF2B5EF4-FFF2-40B4-BE49-F238E27FC236}">
                      <a16:creationId xmlns:a16="http://schemas.microsoft.com/office/drawing/2014/main" id="{55A463F8-A6AC-5CF4-788A-F2432403DB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01416" y="1744178"/>
                  <a:ext cx="1074236" cy="10742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F167F3EB-3ED0-4D17-A039-0A2735245B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86420" y="2567152"/>
                <a:ext cx="2172220" cy="2172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19B69B-DF76-049D-7585-2C92F44E054D}"/>
                </a:ext>
              </a:extLst>
            </p:cNvPr>
            <p:cNvSpPr txBox="1"/>
            <p:nvPr/>
          </p:nvSpPr>
          <p:spPr>
            <a:xfrm>
              <a:off x="3523280" y="1813325"/>
              <a:ext cx="2262611" cy="417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Direct Query</a:t>
              </a:r>
            </a:p>
          </p:txBody>
        </p:sp>
      </p:grpSp>
      <p:pic>
        <p:nvPicPr>
          <p:cNvPr id="25" name="Picture 24" descr="Shape, arrow&#10;&#10;Description automatically generated">
            <a:extLst>
              <a:ext uri="{FF2B5EF4-FFF2-40B4-BE49-F238E27FC236}">
                <a16:creationId xmlns:a16="http://schemas.microsoft.com/office/drawing/2014/main" id="{A4CB1F9D-4032-8071-C34E-81AEBB829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37920">
            <a:off x="11233891" y="6134148"/>
            <a:ext cx="824841" cy="727235"/>
          </a:xfrm>
          <a:prstGeom prst="rect">
            <a:avLst/>
          </a:prstGeom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9B119B42-D63E-EAFA-9B0C-09A0DB700364}"/>
              </a:ext>
            </a:extLst>
          </p:cNvPr>
          <p:cNvSpPr/>
          <p:nvPr/>
        </p:nvSpPr>
        <p:spPr>
          <a:xfrm>
            <a:off x="2057626" y="4597840"/>
            <a:ext cx="5928133" cy="352525"/>
          </a:xfrm>
          <a:prstGeom prst="left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06EC81-88AE-821C-E9BA-0EE53F362E19}"/>
              </a:ext>
            </a:extLst>
          </p:cNvPr>
          <p:cNvGrpSpPr/>
          <p:nvPr/>
        </p:nvGrpSpPr>
        <p:grpSpPr>
          <a:xfrm>
            <a:off x="8209281" y="679485"/>
            <a:ext cx="2387600" cy="5214206"/>
            <a:chOff x="8575041" y="577885"/>
            <a:chExt cx="2387600" cy="5214206"/>
          </a:xfrm>
        </p:grpSpPr>
        <p:pic>
          <p:nvPicPr>
            <p:cNvPr id="19" name="Picture 2" descr="UpShare - Hvad er Microsoft 365 Powerapps">
              <a:extLst>
                <a:ext uri="{FF2B5EF4-FFF2-40B4-BE49-F238E27FC236}">
                  <a16:creationId xmlns:a16="http://schemas.microsoft.com/office/drawing/2014/main" id="{3F6FC95B-8888-76EE-2D44-45C4BC5525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2286" y="577885"/>
              <a:ext cx="1074854" cy="1074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453E94B-FC89-AB25-5CE5-36A69C027243}"/>
                </a:ext>
              </a:extLst>
            </p:cNvPr>
            <p:cNvSpPr/>
            <p:nvPr/>
          </p:nvSpPr>
          <p:spPr>
            <a:xfrm>
              <a:off x="8910320" y="2065331"/>
              <a:ext cx="1658786" cy="107423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Screen 1</a:t>
              </a:r>
            </a:p>
            <a:p>
              <a:pPr algn="ctr"/>
              <a:r>
                <a:rPr lang="en-US" b="1" dirty="0"/>
                <a:t>(Pivot)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A547F35-79A6-8613-1159-80AF51D8E559}"/>
                </a:ext>
              </a:extLst>
            </p:cNvPr>
            <p:cNvSpPr/>
            <p:nvPr/>
          </p:nvSpPr>
          <p:spPr>
            <a:xfrm>
              <a:off x="8967553" y="4070589"/>
              <a:ext cx="1658786" cy="107423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Screen 2</a:t>
              </a:r>
            </a:p>
            <a:p>
              <a:pPr algn="ctr"/>
              <a:r>
                <a:rPr lang="en-US" b="1" dirty="0"/>
                <a:t>(Executor)</a:t>
              </a:r>
            </a:p>
          </p:txBody>
        </p:sp>
        <p:sp>
          <p:nvSpPr>
            <p:cNvPr id="8" name="Arrow: Up-Down 7">
              <a:extLst>
                <a:ext uri="{FF2B5EF4-FFF2-40B4-BE49-F238E27FC236}">
                  <a16:creationId xmlns:a16="http://schemas.microsoft.com/office/drawing/2014/main" id="{2E1D4043-7A97-16CE-FA25-32542334B4C6}"/>
                </a:ext>
              </a:extLst>
            </p:cNvPr>
            <p:cNvSpPr/>
            <p:nvPr/>
          </p:nvSpPr>
          <p:spPr>
            <a:xfrm>
              <a:off x="9642241" y="3223811"/>
              <a:ext cx="309409" cy="762533"/>
            </a:xfrm>
            <a:prstGeom prst="upDownArrow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12FEFE-DC80-19DF-CE01-97172527598F}"/>
                </a:ext>
              </a:extLst>
            </p:cNvPr>
            <p:cNvSpPr/>
            <p:nvPr/>
          </p:nvSpPr>
          <p:spPr>
            <a:xfrm>
              <a:off x="8575041" y="1783788"/>
              <a:ext cx="2387600" cy="4008303"/>
            </a:xfrm>
            <a:prstGeom prst="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D657BB1-ED78-6CB9-13BB-FD1869362517}"/>
              </a:ext>
            </a:extLst>
          </p:cNvPr>
          <p:cNvSpPr txBox="1"/>
          <p:nvPr/>
        </p:nvSpPr>
        <p:spPr>
          <a:xfrm>
            <a:off x="10901680" y="2337319"/>
            <a:ext cx="95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R, 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B63112-933F-984F-B0D2-747CECF36118}"/>
              </a:ext>
            </a:extLst>
          </p:cNvPr>
          <p:cNvSpPr txBox="1"/>
          <p:nvPr/>
        </p:nvSpPr>
        <p:spPr>
          <a:xfrm>
            <a:off x="10592624" y="4539302"/>
            <a:ext cx="1660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 </a:t>
            </a:r>
            <a:r>
              <a:rPr lang="en-US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Mode) </a:t>
            </a:r>
          </a:p>
          <a:p>
            <a:pPr algn="ctr"/>
            <a:endParaRPr lang="en-US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 </a:t>
            </a:r>
            <a:r>
              <a:rPr lang="en-US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(Edit Mode)</a:t>
            </a:r>
          </a:p>
        </p:txBody>
      </p:sp>
      <p:pic>
        <p:nvPicPr>
          <p:cNvPr id="27" name="Picture 2" descr="What is pure CRUD?">
            <a:extLst>
              <a:ext uri="{FF2B5EF4-FFF2-40B4-BE49-F238E27FC236}">
                <a16:creationId xmlns:a16="http://schemas.microsoft.com/office/drawing/2014/main" id="{FE50275F-356E-EB85-739D-7FE248763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481" y="1628120"/>
            <a:ext cx="1231338" cy="51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5D4DF1E-92A5-1647-70CC-38AD22329149}"/>
              </a:ext>
            </a:extLst>
          </p:cNvPr>
          <p:cNvSpPr txBox="1"/>
          <p:nvPr/>
        </p:nvSpPr>
        <p:spPr>
          <a:xfrm>
            <a:off x="7985758" y="6026627"/>
            <a:ext cx="291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>
                <a:effectLst/>
                <a:latin typeface="-apple-system"/>
              </a:rPr>
              <a:t>PowerBIIntegration.Refresh()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0F2DDC-71E4-4958-BBAB-A7BE378DBFAB}"/>
              </a:ext>
            </a:extLst>
          </p:cNvPr>
          <p:cNvSpPr txBox="1"/>
          <p:nvPr/>
        </p:nvSpPr>
        <p:spPr>
          <a:xfrm>
            <a:off x="5122588" y="1612993"/>
            <a:ext cx="291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>
                <a:effectLst/>
                <a:latin typeface="-apple-system"/>
              </a:rPr>
              <a:t>PowerBIIntegration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51035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RegularSeed_2SEEDS">
      <a:dk1>
        <a:srgbClr val="000000"/>
      </a:dk1>
      <a:lt1>
        <a:srgbClr val="FFFFFF"/>
      </a:lt1>
      <a:dk2>
        <a:srgbClr val="23323E"/>
      </a:dk2>
      <a:lt2>
        <a:srgbClr val="E8E3E2"/>
      </a:lt2>
      <a:accent1>
        <a:srgbClr val="3B94B1"/>
      </a:accent1>
      <a:accent2>
        <a:srgbClr val="46B4A1"/>
      </a:accent2>
      <a:accent3>
        <a:srgbClr val="4D74C3"/>
      </a:accent3>
      <a:accent4>
        <a:srgbClr val="B13B58"/>
      </a:accent4>
      <a:accent5>
        <a:srgbClr val="C3604D"/>
      </a:accent5>
      <a:accent6>
        <a:srgbClr val="B1803B"/>
      </a:accent6>
      <a:hlink>
        <a:srgbClr val="BF5F3F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811</Words>
  <Application>Microsoft Office PowerPoint</Application>
  <PresentationFormat>Widescreen</PresentationFormat>
  <Paragraphs>66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-apple-system</vt:lpstr>
      <vt:lpstr>Arial</vt:lpstr>
      <vt:lpstr>Bembo</vt:lpstr>
      <vt:lpstr>Calibri</vt:lpstr>
      <vt:lpstr>Wingdings</vt:lpstr>
      <vt:lpstr>ArchiveVTI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Dheeraj Tuteja (DHTU)</dc:creator>
  <cp:lastModifiedBy>Dheeraj Tuteja (DHTU)</cp:lastModifiedBy>
  <cp:revision>18</cp:revision>
  <dcterms:created xsi:type="dcterms:W3CDTF">2023-01-14T20:28:21Z</dcterms:created>
  <dcterms:modified xsi:type="dcterms:W3CDTF">2023-03-21T10:49:13Z</dcterms:modified>
</cp:coreProperties>
</file>